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40"/>
  </p:notesMasterIdLst>
  <p:sldIdLst>
    <p:sldId id="279" r:id="rId2"/>
    <p:sldId id="364" r:id="rId3"/>
    <p:sldId id="366" r:id="rId4"/>
    <p:sldId id="365" r:id="rId5"/>
    <p:sldId id="398" r:id="rId6"/>
    <p:sldId id="399" r:id="rId7"/>
    <p:sldId id="367" r:id="rId8"/>
    <p:sldId id="423" r:id="rId9"/>
    <p:sldId id="402" r:id="rId10"/>
    <p:sldId id="403" r:id="rId11"/>
    <p:sldId id="401" r:id="rId12"/>
    <p:sldId id="433" r:id="rId13"/>
    <p:sldId id="405" r:id="rId14"/>
    <p:sldId id="429" r:id="rId15"/>
    <p:sldId id="404" r:id="rId16"/>
    <p:sldId id="406" r:id="rId17"/>
    <p:sldId id="424" r:id="rId18"/>
    <p:sldId id="410" r:id="rId19"/>
    <p:sldId id="430" r:id="rId20"/>
    <p:sldId id="409" r:id="rId21"/>
    <p:sldId id="408" r:id="rId22"/>
    <p:sldId id="411" r:id="rId23"/>
    <p:sldId id="413" r:id="rId24"/>
    <p:sldId id="412" r:id="rId25"/>
    <p:sldId id="415" r:id="rId26"/>
    <p:sldId id="414" r:id="rId27"/>
    <p:sldId id="431" r:id="rId28"/>
    <p:sldId id="434" r:id="rId29"/>
    <p:sldId id="416" r:id="rId30"/>
    <p:sldId id="427" r:id="rId31"/>
    <p:sldId id="419" r:id="rId32"/>
    <p:sldId id="432" r:id="rId33"/>
    <p:sldId id="420" r:id="rId34"/>
    <p:sldId id="421" r:id="rId35"/>
    <p:sldId id="393" r:id="rId36"/>
    <p:sldId id="394" r:id="rId37"/>
    <p:sldId id="396" r:id="rId38"/>
    <p:sldId id="397" r:id="rId39"/>
  </p:sldIdLst>
  <p:sldSz cx="9144000" cy="6858000" type="screen4x3"/>
  <p:notesSz cx="68580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andon Sisk" initials="BS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89D"/>
    <a:srgbClr val="BA261F"/>
    <a:srgbClr val="D62626"/>
    <a:srgbClr val="6BAED5"/>
    <a:srgbClr val="404040"/>
    <a:srgbClr val="003974"/>
    <a:srgbClr val="FFBA64"/>
    <a:srgbClr val="A1C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62087" autoAdjust="0"/>
  </p:normalViewPr>
  <p:slideViewPr>
    <p:cSldViewPr snapToGrid="0">
      <p:cViewPr varScale="1">
        <p:scale>
          <a:sx n="52" d="100"/>
          <a:sy n="52" d="100"/>
        </p:scale>
        <p:origin x="2261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266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6A29D-E73D-4E03-A1EE-CC683BBB867C}" type="datetimeFigureOut">
              <a:rPr lang="en-US" smtClean="0"/>
              <a:t>8/28/2022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AC902-6676-420A-99BA-D2FC04AC0BD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11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fresno.legistar.com/calendar.aspx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mailto:clerk@fresno.gov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Nyob</a:t>
            </a:r>
            <a:r>
              <a:rPr lang="en-US" dirty="0"/>
              <a:t> zoo </a:t>
            </a:r>
            <a:r>
              <a:rPr lang="en-US" dirty="0" err="1"/>
              <a:t>thiab</a:t>
            </a:r>
            <a:r>
              <a:rPr lang="en-US" dirty="0"/>
              <a:t> zoo </a:t>
            </a:r>
            <a:r>
              <a:rPr lang="en-US" dirty="0" err="1"/>
              <a:t>siab</a:t>
            </a:r>
            <a:r>
              <a:rPr lang="en-US" dirty="0"/>
              <a:t>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tos</a:t>
            </a:r>
            <a:r>
              <a:rPr lang="en-US" dirty="0"/>
              <a:t> los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dirty="0" err="1"/>
              <a:t>Daim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Kev </a:t>
            </a:r>
            <a:r>
              <a:rPr lang="en-US" dirty="0" err="1"/>
              <a:t>Ntsuam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Tau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Txhuas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virtual,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nws</a:t>
            </a:r>
            <a:r>
              <a:rPr lang="en-US" dirty="0"/>
              <a:t> hu </a:t>
            </a:r>
            <a:r>
              <a:rPr lang="en-US" dirty="0" err="1"/>
              <a:t>ua</a:t>
            </a:r>
            <a:r>
              <a:rPr lang="en-US" dirty="0"/>
              <a:t> CAPER,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los </a:t>
            </a:r>
            <a:r>
              <a:rPr lang="en-US" dirty="0" err="1"/>
              <a:t>ntawm</a:t>
            </a:r>
            <a:r>
              <a:rPr lang="en-US" dirty="0"/>
              <a:t> 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Tuam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Txhim</a:t>
            </a:r>
            <a:r>
              <a:rPr lang="en-US" dirty="0"/>
              <a:t> Kho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i="0" dirty="0" err="1"/>
              <a:t>Tsev</a:t>
            </a:r>
            <a:r>
              <a:rPr lang="en-US" i="0" dirty="0"/>
              <a:t> </a:t>
            </a:r>
            <a:r>
              <a:rPr lang="en-US" i="0" dirty="0" err="1"/>
              <a:t>thiab</a:t>
            </a:r>
            <a:r>
              <a:rPr lang="en-US" i="0" dirty="0"/>
              <a:t> </a:t>
            </a:r>
            <a:r>
              <a:rPr lang="en-US" i="0" dirty="0" err="1"/>
              <a:t>Zej</a:t>
            </a:r>
            <a:r>
              <a:rPr lang="en-US" i="0" dirty="0"/>
              <a:t> Zog </a:t>
            </a:r>
            <a:r>
              <a:rPr lang="en-US" i="0" dirty="0" err="1"/>
              <a:t>Hauv</a:t>
            </a:r>
            <a:r>
              <a:rPr lang="en-US" i="0" dirty="0"/>
              <a:t> </a:t>
            </a:r>
            <a:r>
              <a:rPr lang="en-US" i="0" dirty="0" err="1"/>
              <a:t>Nroog</a:t>
            </a:r>
            <a:r>
              <a:rPr lang="en-US" i="0" dirty="0"/>
              <a:t> Fresno.</a:t>
            </a:r>
          </a:p>
          <a:p>
            <a:endParaRPr lang="en-US" dirty="0"/>
          </a:p>
          <a:p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no,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txheej</a:t>
            </a:r>
            <a:r>
              <a:rPr lang="en-US" dirty="0"/>
              <a:t> </a:t>
            </a:r>
            <a:r>
              <a:rPr lang="en-US" dirty="0" err="1"/>
              <a:t>txheem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daim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tshaj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ntaub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hais</a:t>
            </a:r>
            <a:r>
              <a:rPr lang="en-US" dirty="0"/>
              <a:t> </a:t>
            </a:r>
            <a:r>
              <a:rPr lang="en-US" dirty="0" err="1"/>
              <a:t>pej</a:t>
            </a:r>
            <a:r>
              <a:rPr lang="en-US" dirty="0"/>
              <a:t> </a:t>
            </a:r>
            <a:r>
              <a:rPr lang="en-US" dirty="0" err="1"/>
              <a:t>xeem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noj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xws</a:t>
            </a:r>
            <a:r>
              <a:rPr lang="en-US" dirty="0"/>
              <a:t> li </a:t>
            </a:r>
            <a:r>
              <a:rPr lang="en-US" dirty="0" err="1"/>
              <a:t>tuaj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</a:t>
            </a:r>
            <a:r>
              <a:rPr lang="en-US" dirty="0" err="1"/>
              <a:t>tawm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pom zoo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361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 sim no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tshuaj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tau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CAPER </a:t>
            </a:r>
            <a:r>
              <a:rPr lang="en-US" dirty="0" err="1"/>
              <a:t>txij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Xya</a:t>
            </a:r>
            <a:r>
              <a:rPr lang="en-US" dirty="0"/>
              <a:t> </a:t>
            </a:r>
            <a:r>
              <a:rPr lang="en-US" dirty="0" err="1"/>
              <a:t>Hli</a:t>
            </a:r>
            <a:r>
              <a:rPr lang="en-US" dirty="0"/>
              <a:t> </a:t>
            </a:r>
            <a:r>
              <a:rPr lang="en-US" dirty="0" err="1"/>
              <a:t>Hnub</a:t>
            </a:r>
            <a:r>
              <a:rPr lang="en-US" dirty="0"/>
              <a:t> Tim 1, 2021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Rau </a:t>
            </a:r>
            <a:r>
              <a:rPr lang="en-US" dirty="0" err="1"/>
              <a:t>Hli</a:t>
            </a:r>
            <a:r>
              <a:rPr lang="en-US" dirty="0"/>
              <a:t> </a:t>
            </a:r>
            <a:r>
              <a:rPr lang="en-US" dirty="0" err="1"/>
              <a:t>Hnub</a:t>
            </a:r>
            <a:r>
              <a:rPr lang="en-US" dirty="0"/>
              <a:t> Tim 30, 2022.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82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Thawj</a:t>
            </a:r>
            <a:r>
              <a:rPr lang="en-US" baseline="0" dirty="0"/>
              <a:t> </a:t>
            </a:r>
            <a:r>
              <a:rPr lang="en-US" baseline="0" dirty="0" err="1"/>
              <a:t>qhov</a:t>
            </a:r>
            <a:r>
              <a:rPr lang="en-US" baseline="0" dirty="0"/>
              <a:t> </a:t>
            </a:r>
            <a:r>
              <a:rPr lang="en-US" baseline="0" dirty="0" err="1"/>
              <a:t>tseem</a:t>
            </a:r>
            <a:r>
              <a:rPr lang="en-US" baseline="0" dirty="0"/>
              <a:t> </a:t>
            </a:r>
            <a:r>
              <a:rPr lang="en-US" baseline="0" dirty="0" err="1"/>
              <a:t>ceeb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peb</a:t>
            </a:r>
            <a:r>
              <a:rPr lang="en-US" baseline="0" dirty="0"/>
              <a:t> </a:t>
            </a:r>
            <a:r>
              <a:rPr lang="en-US" baseline="0" dirty="0" err="1"/>
              <a:t>yuav</a:t>
            </a:r>
            <a:r>
              <a:rPr lang="en-US" baseline="0" dirty="0"/>
              <a:t> </a:t>
            </a:r>
            <a:r>
              <a:rPr lang="en-US" baseline="0" dirty="0" err="1"/>
              <a:t>tham</a:t>
            </a:r>
            <a:r>
              <a:rPr lang="en-US" baseline="0" dirty="0"/>
              <a:t> </a:t>
            </a:r>
            <a:r>
              <a:rPr lang="en-US" baseline="0" dirty="0" err="1"/>
              <a:t>txog</a:t>
            </a:r>
            <a:r>
              <a:rPr lang="en-US" baseline="0" dirty="0"/>
              <a:t> </a:t>
            </a:r>
            <a:r>
              <a:rPr lang="en-US" baseline="0" dirty="0" err="1"/>
              <a:t>hnub</a:t>
            </a:r>
            <a:r>
              <a:rPr lang="en-US" baseline="0" dirty="0"/>
              <a:t> no </a:t>
            </a:r>
            <a:r>
              <a:rPr lang="en-US" baseline="0" dirty="0" err="1"/>
              <a:t>yog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Chaw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Pheej</a:t>
            </a:r>
            <a:r>
              <a:rPr lang="en-US" baseline="0" dirty="0"/>
              <a:t> </a:t>
            </a:r>
            <a:r>
              <a:rPr lang="en-US" baseline="0" dirty="0" err="1"/>
              <a:t>Yig</a:t>
            </a:r>
            <a:r>
              <a:rPr lang="en-US" baseline="0" dirty="0"/>
              <a:t>. </a:t>
            </a:r>
            <a:r>
              <a:rPr lang="en-US" baseline="0" dirty="0" err="1"/>
              <a:t>Peb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hom</a:t>
            </a:r>
            <a:r>
              <a:rPr lang="en-US" baseline="0" dirty="0"/>
              <a:t> </a:t>
            </a:r>
            <a:r>
              <a:rPr lang="en-US" baseline="0" dirty="0" err="1"/>
              <a:t>phiaj</a:t>
            </a:r>
            <a:r>
              <a:rPr lang="en-US" baseline="0" dirty="0"/>
              <a:t>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Chaw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Pheej</a:t>
            </a:r>
            <a:r>
              <a:rPr lang="en-US" baseline="0" dirty="0"/>
              <a:t> </a:t>
            </a:r>
            <a:r>
              <a:rPr lang="en-US" baseline="0" dirty="0" err="1"/>
              <a:t>Yig</a:t>
            </a:r>
            <a:r>
              <a:rPr lang="en-US" baseline="0" dirty="0"/>
              <a:t> </a:t>
            </a:r>
            <a:r>
              <a:rPr lang="en-US" baseline="0" dirty="0" err="1"/>
              <a:t>yog</a:t>
            </a:r>
            <a:r>
              <a:rPr lang="en-US" baseline="0" dirty="0"/>
              <a:t> </a:t>
            </a:r>
            <a:r>
              <a:rPr lang="en-US" baseline="0" dirty="0" err="1"/>
              <a:t>txhawm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txhim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, </a:t>
            </a:r>
            <a:r>
              <a:rPr lang="en-US" baseline="0" dirty="0" err="1"/>
              <a:t>tiv</a:t>
            </a:r>
            <a:r>
              <a:rPr lang="en-US" baseline="0" dirty="0"/>
              <a:t> </a:t>
            </a:r>
            <a:r>
              <a:rPr lang="en-US" baseline="0" dirty="0" err="1"/>
              <a:t>thaiv</a:t>
            </a:r>
            <a:r>
              <a:rPr lang="en-US" baseline="0" dirty="0"/>
              <a:t>,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rov</a:t>
            </a:r>
            <a:r>
              <a:rPr lang="en-US" baseline="0" dirty="0"/>
              <a:t> </a:t>
            </a:r>
            <a:r>
              <a:rPr lang="en-US" baseline="0" dirty="0" err="1"/>
              <a:t>tsim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tau </a:t>
            </a:r>
            <a:r>
              <a:rPr lang="en-US" baseline="0" dirty="0" err="1"/>
              <a:t>nyiaj</a:t>
            </a:r>
            <a:r>
              <a:rPr lang="en-US" baseline="0" dirty="0"/>
              <a:t> los </a:t>
            </a:r>
            <a:r>
              <a:rPr lang="en-US" baseline="0" dirty="0" err="1"/>
              <a:t>tsawg</a:t>
            </a:r>
            <a:r>
              <a:rPr lang="en-US" baseline="0" dirty="0"/>
              <a:t> los sis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xav</a:t>
            </a:r>
            <a:r>
              <a:rPr lang="en-US" baseline="0" dirty="0"/>
              <a:t> tau </a:t>
            </a:r>
            <a:r>
              <a:rPr lang="en-US" baseline="0" dirty="0" err="1"/>
              <a:t>tshwj</a:t>
            </a:r>
            <a:r>
              <a:rPr lang="en-US" baseline="0" dirty="0"/>
              <a:t> </a:t>
            </a:r>
            <a:r>
              <a:rPr lang="en-US" baseline="0" dirty="0" err="1"/>
              <a:t>xeeb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Xyoo</a:t>
            </a:r>
            <a:r>
              <a:rPr lang="en-US" baseline="0" dirty="0"/>
              <a:t> </a:t>
            </a:r>
            <a:r>
              <a:rPr lang="en-US" baseline="0" dirty="0" err="1"/>
              <a:t>dhau</a:t>
            </a:r>
            <a:r>
              <a:rPr lang="en-US" baseline="0" dirty="0"/>
              <a:t> los, </a:t>
            </a:r>
            <a:r>
              <a:rPr lang="en-US" baseline="0" dirty="0" err="1"/>
              <a:t>peb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peev</a:t>
            </a:r>
            <a:r>
              <a:rPr lang="en-US" baseline="0" dirty="0"/>
              <a:t> </a:t>
            </a:r>
            <a:r>
              <a:rPr lang="en-US" baseline="0" dirty="0" err="1"/>
              <a:t>xwm</a:t>
            </a:r>
            <a:r>
              <a:rPr lang="en-US" baseline="0" dirty="0"/>
              <a:t> </a:t>
            </a:r>
            <a:r>
              <a:rPr lang="en-US" baseline="0" dirty="0" err="1"/>
              <a:t>ntxiv</a:t>
            </a:r>
            <a:r>
              <a:rPr lang="en-US" baseline="0" dirty="0"/>
              <a:t> tau </a:t>
            </a:r>
            <a:r>
              <a:rPr lang="en-US" baseline="0" dirty="0" err="1"/>
              <a:t>plaub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tshiab</a:t>
            </a:r>
            <a:r>
              <a:rPr lang="en-US" baseline="0" dirty="0"/>
              <a:t>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rov</a:t>
            </a:r>
            <a:r>
              <a:rPr lang="en-US" baseline="0" dirty="0"/>
              <a:t> </a:t>
            </a:r>
            <a:r>
              <a:rPr lang="en-US" baseline="0" dirty="0" err="1"/>
              <a:t>tsim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43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Tab </a:t>
            </a:r>
            <a:r>
              <a:rPr lang="en-US" baseline="0" dirty="0" err="1"/>
              <a:t>si</a:t>
            </a:r>
            <a:r>
              <a:rPr lang="en-US" baseline="0" dirty="0"/>
              <a:t> </a:t>
            </a:r>
            <a:r>
              <a:rPr lang="en-US" baseline="0" dirty="0" err="1"/>
              <a:t>kuj</a:t>
            </a:r>
            <a:r>
              <a:rPr lang="en-US" baseline="0" dirty="0"/>
              <a:t> </a:t>
            </a:r>
            <a:r>
              <a:rPr lang="en-US" baseline="0" dirty="0" err="1"/>
              <a:t>yog</a:t>
            </a:r>
            <a:r>
              <a:rPr lang="en-US" baseline="0" dirty="0"/>
              <a:t> </a:t>
            </a:r>
            <a:r>
              <a:rPr lang="en-US" baseline="0" dirty="0" err="1"/>
              <a:t>ib</a:t>
            </a:r>
            <a:r>
              <a:rPr lang="en-US" baseline="0" dirty="0"/>
              <a:t> </a:t>
            </a:r>
            <a:r>
              <a:rPr lang="en-US" baseline="0" dirty="0" err="1"/>
              <a:t>qho</a:t>
            </a:r>
            <a:r>
              <a:rPr lang="en-US" baseline="0" dirty="0"/>
              <a:t> </a:t>
            </a:r>
            <a:r>
              <a:rPr lang="en-US" baseline="0" dirty="0" err="1"/>
              <a:t>tus</a:t>
            </a:r>
            <a:r>
              <a:rPr lang="en-US" baseline="0" dirty="0"/>
              <a:t> </a:t>
            </a:r>
            <a:r>
              <a:rPr lang="en-US" baseline="0" dirty="0" err="1"/>
              <a:t>siab</a:t>
            </a:r>
            <a:r>
              <a:rPr lang="en-US" baseline="0" dirty="0"/>
              <a:t>, vim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ncua</a:t>
            </a:r>
            <a:r>
              <a:rPr lang="en-US" baseline="0" dirty="0"/>
              <a:t> </a:t>
            </a:r>
            <a:r>
              <a:rPr lang="en-US" baseline="0" dirty="0" err="1"/>
              <a:t>sij</a:t>
            </a:r>
            <a:r>
              <a:rPr lang="en-US" baseline="0" dirty="0"/>
              <a:t> </a:t>
            </a:r>
            <a:r>
              <a:rPr lang="en-US" baseline="0" dirty="0" err="1"/>
              <a:t>hawm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Tshooj</a:t>
            </a:r>
            <a:r>
              <a:rPr lang="en-US" baseline="0" dirty="0"/>
              <a:t> 106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tshuaj</a:t>
            </a:r>
            <a:r>
              <a:rPr lang="en-US" baseline="0" dirty="0"/>
              <a:t> </a:t>
            </a:r>
            <a:r>
              <a:rPr lang="en-US" baseline="0" dirty="0" err="1"/>
              <a:t>xyuas</a:t>
            </a:r>
            <a:r>
              <a:rPr lang="en-US" baseline="0" dirty="0"/>
              <a:t>,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nqi</a:t>
            </a:r>
            <a:r>
              <a:rPr lang="en-US" baseline="0" dirty="0"/>
              <a:t> </a:t>
            </a:r>
            <a:r>
              <a:rPr lang="en-US" baseline="0" dirty="0" err="1"/>
              <a:t>khoom</a:t>
            </a:r>
            <a:r>
              <a:rPr lang="en-US" baseline="0" dirty="0"/>
              <a:t> </a:t>
            </a:r>
            <a:r>
              <a:rPr lang="en-US" baseline="0" dirty="0" err="1"/>
              <a:t>siv</a:t>
            </a:r>
            <a:r>
              <a:rPr lang="en-US" baseline="0" dirty="0"/>
              <a:t> tau </a:t>
            </a:r>
            <a:r>
              <a:rPr lang="en-US" baseline="0" dirty="0" err="1"/>
              <a:t>nce</a:t>
            </a:r>
            <a:r>
              <a:rPr lang="en-US" baseline="0" dirty="0"/>
              <a:t> </a:t>
            </a:r>
            <a:r>
              <a:rPr lang="en-US" baseline="0" dirty="0" err="1"/>
              <a:t>ntxiv</a:t>
            </a:r>
            <a:r>
              <a:rPr lang="en-US" baseline="0" dirty="0"/>
              <a:t>,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tus</a:t>
            </a:r>
            <a:r>
              <a:rPr lang="en-US" baseline="0" dirty="0"/>
              <a:t> </a:t>
            </a:r>
            <a:r>
              <a:rPr lang="en-US" baseline="0" dirty="0" err="1"/>
              <a:t>ncuas</a:t>
            </a:r>
            <a:r>
              <a:rPr lang="en-US" baseline="0" dirty="0"/>
              <a:t> vim </a:t>
            </a:r>
            <a:r>
              <a:rPr lang="en-US" baseline="0" dirty="0" err="1"/>
              <a:t>yog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sib </a:t>
            </a:r>
            <a:r>
              <a:rPr lang="en-US" baseline="0" dirty="0" err="1"/>
              <a:t>kis</a:t>
            </a:r>
            <a:r>
              <a:rPr lang="en-US" baseline="0" dirty="0"/>
              <a:t> </a:t>
            </a:r>
            <a:r>
              <a:rPr lang="en-US" baseline="0" dirty="0" err="1"/>
              <a:t>ntawm</a:t>
            </a:r>
            <a:r>
              <a:rPr lang="en-US" baseline="0" dirty="0"/>
              <a:t> COVID-19,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 tau </a:t>
            </a:r>
            <a:r>
              <a:rPr lang="en-US" baseline="0" dirty="0" err="1"/>
              <a:t>ntsib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qeeb</a:t>
            </a:r>
            <a:r>
              <a:rPr lang="en-US" baseline="0" dirty="0"/>
              <a:t> tag </a:t>
            </a:r>
            <a:r>
              <a:rPr lang="en-US" baseline="0" dirty="0" err="1"/>
              <a:t>nrho</a:t>
            </a:r>
            <a:r>
              <a:rPr lang="en-US" baseline="0" dirty="0"/>
              <a:t>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qee</a:t>
            </a:r>
            <a:r>
              <a:rPr lang="en-US" baseline="0" dirty="0"/>
              <a:t> </a:t>
            </a:r>
            <a:r>
              <a:rPr lang="en-US" baseline="0" dirty="0" err="1"/>
              <a:t>qhov</a:t>
            </a:r>
            <a:r>
              <a:rPr lang="en-US" baseline="0" dirty="0"/>
              <a:t> </a:t>
            </a:r>
            <a:r>
              <a:rPr lang="en-US" baseline="0" dirty="0" err="1"/>
              <a:t>hauj</a:t>
            </a:r>
            <a:r>
              <a:rPr lang="en-US" baseline="0" dirty="0"/>
              <a:t> </a:t>
            </a:r>
            <a:r>
              <a:rPr lang="en-US" baseline="0" dirty="0" err="1"/>
              <a:t>lwm</a:t>
            </a:r>
            <a:r>
              <a:rPr lang="en-US" baseline="0" dirty="0"/>
              <a:t>.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sij</a:t>
            </a:r>
            <a:r>
              <a:rPr lang="en-US" baseline="0" dirty="0"/>
              <a:t> </a:t>
            </a:r>
            <a:r>
              <a:rPr lang="en-US" baseline="0" dirty="0" err="1"/>
              <a:t>hawm</a:t>
            </a:r>
            <a:r>
              <a:rPr lang="en-US" baseline="0" dirty="0"/>
              <a:t> </a:t>
            </a:r>
            <a:r>
              <a:rPr lang="en-US" baseline="0" dirty="0" err="1"/>
              <a:t>Koom</a:t>
            </a:r>
            <a:r>
              <a:rPr lang="en-US" baseline="0" dirty="0"/>
              <a:t> Kas </a:t>
            </a:r>
            <a:r>
              <a:rPr lang="en-US" baseline="0" dirty="0" err="1"/>
              <a:t>xyoo</a:t>
            </a:r>
            <a:r>
              <a:rPr lang="en-US" baseline="0" dirty="0"/>
              <a:t> 2021-2022,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 tau </a:t>
            </a:r>
            <a:r>
              <a:rPr lang="en-US" baseline="0" dirty="0" err="1"/>
              <a:t>nce</a:t>
            </a:r>
            <a:r>
              <a:rPr lang="en-US" baseline="0" dirty="0"/>
              <a:t> </a:t>
            </a:r>
            <a:r>
              <a:rPr lang="en-US" baseline="0" dirty="0" err="1"/>
              <a:t>mus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tiav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chav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xauj</a:t>
            </a:r>
            <a:r>
              <a:rPr lang="en-US" baseline="0" dirty="0"/>
              <a:t> </a:t>
            </a:r>
            <a:r>
              <a:rPr lang="en-US" baseline="0" dirty="0" err="1"/>
              <a:t>ntxiv</a:t>
            </a:r>
            <a:r>
              <a:rPr lang="en-US" baseline="0" dirty="0"/>
              <a:t>, tab sis </a:t>
            </a:r>
            <a:r>
              <a:rPr lang="en-US" baseline="0" dirty="0" err="1"/>
              <a:t>nws</a:t>
            </a:r>
            <a:r>
              <a:rPr lang="en-US" baseline="0" dirty="0"/>
              <a:t> </a:t>
            </a:r>
            <a:r>
              <a:rPr lang="en-US" baseline="0" dirty="0" err="1"/>
              <a:t>tsis</a:t>
            </a:r>
            <a:r>
              <a:rPr lang="en-US" baseline="0" dirty="0"/>
              <a:t> </a:t>
            </a:r>
            <a:r>
              <a:rPr lang="en-US" baseline="0" dirty="0" err="1"/>
              <a:t>tuaj</a:t>
            </a:r>
            <a:r>
              <a:rPr lang="en-US" baseline="0" dirty="0"/>
              <a:t> </a:t>
            </a:r>
            <a:r>
              <a:rPr lang="en-US" baseline="0" dirty="0" err="1"/>
              <a:t>yeem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tiav</a:t>
            </a:r>
            <a:r>
              <a:rPr lang="en-US" baseline="0" dirty="0"/>
              <a:t> </a:t>
            </a:r>
            <a:r>
              <a:rPr lang="en-US" baseline="0" dirty="0" err="1"/>
              <a:t>ib</a:t>
            </a:r>
            <a:r>
              <a:rPr lang="en-US" baseline="0" dirty="0"/>
              <a:t> </a:t>
            </a:r>
            <a:r>
              <a:rPr lang="en-US" baseline="0" dirty="0" err="1"/>
              <a:t>qho</a:t>
            </a:r>
            <a:r>
              <a:rPr lang="en-US" baseline="0" dirty="0"/>
              <a:t>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lawv</a:t>
            </a:r>
            <a:r>
              <a:rPr lang="en-US" baseline="0" dirty="0"/>
              <a:t> li. </a:t>
            </a:r>
            <a:r>
              <a:rPr lang="en-US" baseline="0" dirty="0" err="1"/>
              <a:t>Txawm</a:t>
            </a:r>
            <a:r>
              <a:rPr lang="en-US" baseline="0" dirty="0"/>
              <a:t> li </a:t>
            </a:r>
            <a:r>
              <a:rPr lang="en-US" baseline="0" dirty="0" err="1"/>
              <a:t>cas</a:t>
            </a:r>
            <a:r>
              <a:rPr lang="en-US" baseline="0" dirty="0"/>
              <a:t> los </a:t>
            </a:r>
            <a:r>
              <a:rPr lang="en-US" baseline="0" dirty="0" err="1"/>
              <a:t>xij</a:t>
            </a:r>
            <a:r>
              <a:rPr lang="en-US" baseline="0" dirty="0"/>
              <a:t>, </a:t>
            </a:r>
            <a:r>
              <a:rPr lang="en-US" baseline="0" dirty="0" err="1"/>
              <a:t>cov</a:t>
            </a:r>
            <a:r>
              <a:rPr lang="en-US" baseline="0" dirty="0"/>
              <a:t> chav no </a:t>
            </a:r>
            <a:r>
              <a:rPr lang="en-US" baseline="0" dirty="0" err="1"/>
              <a:t>yuav</a:t>
            </a:r>
            <a:r>
              <a:rPr lang="en-US" baseline="0" dirty="0"/>
              <a:t> </a:t>
            </a:r>
            <a:r>
              <a:rPr lang="en-US" baseline="0" dirty="0" err="1"/>
              <a:t>raug</a:t>
            </a:r>
            <a:r>
              <a:rPr lang="en-US" baseline="0" dirty="0"/>
              <a:t> </a:t>
            </a:r>
            <a:r>
              <a:rPr lang="en-US" baseline="0" dirty="0" err="1"/>
              <a:t>suav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CAPERs </a:t>
            </a:r>
            <a:r>
              <a:rPr lang="en-US" baseline="0" dirty="0" err="1"/>
              <a:t>yav</a:t>
            </a:r>
            <a:r>
              <a:rPr lang="en-US" baseline="0" dirty="0"/>
              <a:t> tom </a:t>
            </a:r>
            <a:r>
              <a:rPr lang="en-US" baseline="0" dirty="0" err="1"/>
              <a:t>ntej</a:t>
            </a:r>
            <a:r>
              <a:rPr lang="en-US" baseline="0" dirty="0"/>
              <a:t> </a:t>
            </a:r>
            <a:r>
              <a:rPr lang="en-US" baseline="0" dirty="0" err="1"/>
              <a:t>thaum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tsim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tiav</a:t>
            </a:r>
            <a:r>
              <a:rPr lang="en-US" baseline="0" dirty="0"/>
              <a:t>.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slides tom </a:t>
            </a:r>
            <a:r>
              <a:rPr lang="en-US" baseline="0" dirty="0" err="1"/>
              <a:t>ntej</a:t>
            </a:r>
            <a:r>
              <a:rPr lang="en-US" baseline="0" dirty="0"/>
              <a:t> no, </a:t>
            </a:r>
            <a:r>
              <a:rPr lang="en-US" baseline="0" dirty="0" err="1"/>
              <a:t>peb</a:t>
            </a:r>
            <a:r>
              <a:rPr lang="en-US" baseline="0" dirty="0"/>
              <a:t> </a:t>
            </a:r>
            <a:r>
              <a:rPr lang="en-US" baseline="0" dirty="0" err="1"/>
              <a:t>yuav</a:t>
            </a:r>
            <a:r>
              <a:rPr lang="en-US" baseline="0" dirty="0"/>
              <a:t> </a:t>
            </a:r>
            <a:r>
              <a:rPr lang="en-US" baseline="0" dirty="0" err="1"/>
              <a:t>qhia</a:t>
            </a:r>
            <a:r>
              <a:rPr lang="en-US" baseline="0" dirty="0"/>
              <a:t> koj </a:t>
            </a:r>
            <a:r>
              <a:rPr lang="en-US" baseline="0" dirty="0" err="1"/>
              <a:t>txog</a:t>
            </a:r>
            <a:r>
              <a:rPr lang="en-US" baseline="0" dirty="0"/>
              <a:t> </a:t>
            </a:r>
            <a:r>
              <a:rPr lang="en-US" baseline="0" dirty="0" err="1"/>
              <a:t>qee</a:t>
            </a:r>
            <a:r>
              <a:rPr lang="en-US" baseline="0" dirty="0"/>
              <a:t> </a:t>
            </a:r>
            <a:r>
              <a:rPr lang="en-US" baseline="0" dirty="0" err="1"/>
              <a:t>qhov</a:t>
            </a:r>
            <a:r>
              <a:rPr lang="en-US" baseline="0" dirty="0"/>
              <a:t> </a:t>
            </a:r>
            <a:r>
              <a:rPr lang="en-US" baseline="0" dirty="0" err="1"/>
              <a:t>hauj</a:t>
            </a:r>
            <a:r>
              <a:rPr lang="en-US" baseline="0" dirty="0"/>
              <a:t> </a:t>
            </a:r>
            <a:r>
              <a:rPr lang="en-US" baseline="0" dirty="0" err="1"/>
              <a:t>lwm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peb</a:t>
            </a:r>
            <a:r>
              <a:rPr lang="en-US" baseline="0" dirty="0"/>
              <a:t> tab tom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peb</a:t>
            </a:r>
            <a:r>
              <a:rPr lang="en-US" baseline="0" dirty="0"/>
              <a:t> </a:t>
            </a:r>
            <a:r>
              <a:rPr lang="en-US" baseline="0" dirty="0" err="1"/>
              <a:t>tsim</a:t>
            </a:r>
            <a:r>
              <a:rPr lang="en-US" baseline="0" dirty="0"/>
              <a:t> </a:t>
            </a:r>
            <a:r>
              <a:rPr lang="en-US" baseline="0" dirty="0" err="1"/>
              <a:t>tshiab</a:t>
            </a:r>
            <a:r>
              <a:rPr lang="en-US" baseline="0" dirty="0"/>
              <a:t> los </a:t>
            </a:r>
            <a:r>
              <a:rPr lang="en-US" baseline="0" dirty="0" err="1"/>
              <a:t>ntxiv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246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Los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peb</a:t>
            </a:r>
            <a:r>
              <a:rPr lang="en-US" baseline="0" dirty="0"/>
              <a:t> li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koom</a:t>
            </a:r>
            <a:r>
              <a:rPr lang="en-US" baseline="0" dirty="0"/>
              <a:t> </a:t>
            </a:r>
            <a:r>
              <a:rPr lang="en-US" baseline="0" dirty="0" err="1"/>
              <a:t>tes</a:t>
            </a:r>
            <a:r>
              <a:rPr lang="en-US" baseline="0" dirty="0"/>
              <a:t> </a:t>
            </a:r>
            <a:r>
              <a:rPr lang="en-US" baseline="0" dirty="0" err="1"/>
              <a:t>nrog</a:t>
            </a:r>
            <a:r>
              <a:rPr lang="en-US" baseline="0" dirty="0"/>
              <a:t> Habitat for Humanity, </a:t>
            </a:r>
            <a:r>
              <a:rPr lang="en-US" baseline="0" dirty="0" err="1"/>
              <a:t>peb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peev</a:t>
            </a:r>
            <a:r>
              <a:rPr lang="en-US" baseline="0" dirty="0"/>
              <a:t> </a:t>
            </a:r>
            <a:r>
              <a:rPr lang="en-US" baseline="0" dirty="0" err="1"/>
              <a:t>xwm</a:t>
            </a:r>
            <a:r>
              <a:rPr lang="en-US" baseline="0" dirty="0"/>
              <a:t> </a:t>
            </a:r>
            <a:r>
              <a:rPr lang="en-US" baseline="0" dirty="0" err="1"/>
              <a:t>ntxiv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ib</a:t>
            </a:r>
            <a:r>
              <a:rPr lang="en-US" baseline="0" dirty="0"/>
              <a:t> </a:t>
            </a:r>
            <a:r>
              <a:rPr lang="en-US" baseline="0" dirty="0" err="1"/>
              <a:t>hoob</a:t>
            </a:r>
            <a:r>
              <a:rPr lang="en-US" baseline="0" dirty="0"/>
              <a:t> </a:t>
            </a:r>
            <a:r>
              <a:rPr lang="en-US" baseline="0" dirty="0" err="1"/>
              <a:t>xauj</a:t>
            </a:r>
            <a:r>
              <a:rPr lang="en-US" baseline="0" dirty="0"/>
              <a:t> no </a:t>
            </a:r>
            <a:r>
              <a:rPr lang="en-US" baseline="0" dirty="0" err="1"/>
              <a:t>muaj</a:t>
            </a:r>
            <a:r>
              <a:rPr lang="en-US" baseline="0" dirty="0"/>
              <a:t> 4 </a:t>
            </a:r>
            <a:r>
              <a:rPr lang="en-US" baseline="0" dirty="0" err="1"/>
              <a:t>hoob</a:t>
            </a:r>
            <a:r>
              <a:rPr lang="en-US" baseline="0" dirty="0"/>
              <a:t> 5-chav pw, 2-chav </a:t>
            </a:r>
            <a:r>
              <a:rPr lang="en-US" baseline="0" dirty="0" err="1"/>
              <a:t>rau</a:t>
            </a:r>
            <a:r>
              <a:rPr lang="en-US" baseline="0" dirty="0"/>
              <a:t> sab </a:t>
            </a:r>
            <a:r>
              <a:rPr lang="en-US" baseline="0" dirty="0" err="1"/>
              <a:t>qab</a:t>
            </a:r>
            <a:r>
              <a:rPr lang="en-US" baseline="0" dirty="0"/>
              <a:t> </a:t>
            </a:r>
            <a:r>
              <a:rPr lang="en-US" baseline="0" dirty="0" err="1"/>
              <a:t>teb</a:t>
            </a:r>
            <a:r>
              <a:rPr lang="en-US" baseline="0" dirty="0"/>
              <a:t> yam </a:t>
            </a:r>
            <a:r>
              <a:rPr lang="en-US" baseline="0" dirty="0" err="1"/>
              <a:t>hnub</a:t>
            </a:r>
            <a:r>
              <a:rPr lang="en-US" baseline="0" dirty="0"/>
              <a:t> </a:t>
            </a:r>
            <a:r>
              <a:rPr lang="en-US" baseline="0" dirty="0" err="1"/>
              <a:t>poob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yuav</a:t>
            </a:r>
            <a:r>
              <a:rPr lang="en-US" baseline="0" dirty="0"/>
              <a:t> </a:t>
            </a:r>
            <a:r>
              <a:rPr lang="en-US" baseline="0" dirty="0" err="1"/>
              <a:t>raug</a:t>
            </a:r>
            <a:r>
              <a:rPr lang="en-US" baseline="0" dirty="0"/>
              <a:t> </a:t>
            </a:r>
            <a:r>
              <a:rPr lang="en-US" baseline="0" dirty="0" err="1"/>
              <a:t>xauj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tau </a:t>
            </a:r>
            <a:r>
              <a:rPr lang="en-US" baseline="0" dirty="0" err="1"/>
              <a:t>nyiaj</a:t>
            </a:r>
            <a:r>
              <a:rPr lang="en-US" baseline="0" dirty="0"/>
              <a:t> los </a:t>
            </a:r>
            <a:r>
              <a:rPr lang="en-US" baseline="0" dirty="0" err="1"/>
              <a:t>tsawg</a:t>
            </a:r>
            <a:r>
              <a:rPr lang="en-US" baseline="0" dirty="0"/>
              <a:t>.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Koom</a:t>
            </a:r>
            <a:r>
              <a:rPr lang="en-US" baseline="0" dirty="0"/>
              <a:t> Kas B </a:t>
            </a:r>
            <a:r>
              <a:rPr lang="en-US" baseline="0" dirty="0" err="1"/>
              <a:t>thiab</a:t>
            </a:r>
            <a:r>
              <a:rPr lang="en-US" baseline="0" dirty="0"/>
              <a:t> Amador tau </a:t>
            </a:r>
            <a:r>
              <a:rPr lang="en-US" baseline="0" dirty="0" err="1"/>
              <a:t>siv</a:t>
            </a:r>
            <a:r>
              <a:rPr lang="en-US" baseline="0" dirty="0"/>
              <a:t> tag </a:t>
            </a:r>
            <a:r>
              <a:rPr lang="en-US" baseline="0" dirty="0" err="1"/>
              <a:t>nrho</a:t>
            </a:r>
            <a:r>
              <a:rPr lang="en-US" baseline="0" dirty="0"/>
              <a:t> $ 1.3 lab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Kho VAJ TSEV (HOME)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nyiaj</a:t>
            </a:r>
            <a:r>
              <a:rPr lang="en-US" baseline="0" dirty="0"/>
              <a:t> $ 580,263 tau los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Koom</a:t>
            </a:r>
            <a:r>
              <a:rPr lang="en-US" baseline="0" dirty="0"/>
              <a:t> Kas </a:t>
            </a:r>
            <a:r>
              <a:rPr lang="en-US" baseline="0" dirty="0" err="1"/>
              <a:t>Xyoo</a:t>
            </a:r>
            <a:r>
              <a:rPr lang="en-US" baseline="0" dirty="0"/>
              <a:t> 2021-2022.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31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Dhau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4 chav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Rau </a:t>
            </a:r>
            <a:r>
              <a:rPr lang="en-US" dirty="0" err="1"/>
              <a:t>Hli</a:t>
            </a:r>
            <a:r>
              <a:rPr lang="en-US" dirty="0"/>
              <a:t> </a:t>
            </a:r>
            <a:r>
              <a:rPr lang="en-US" dirty="0" err="1"/>
              <a:t>Hnub</a:t>
            </a:r>
            <a:r>
              <a:rPr lang="en-US" dirty="0"/>
              <a:t> Tim 30, 2022, </a:t>
            </a:r>
            <a:r>
              <a:rPr lang="en-US" dirty="0" err="1"/>
              <a:t>ntau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ntau</a:t>
            </a:r>
            <a:r>
              <a:rPr lang="en-US" dirty="0"/>
              <a:t> </a:t>
            </a:r>
            <a:r>
              <a:rPr lang="en-US" dirty="0" err="1"/>
              <a:t>lu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tau </a:t>
            </a:r>
            <a:r>
              <a:rPr lang="en-US" dirty="0" err="1"/>
              <a:t>pib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npaj</a:t>
            </a:r>
            <a:r>
              <a:rPr lang="en-US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ncaig</a:t>
            </a:r>
            <a:r>
              <a:rPr lang="en-US" dirty="0"/>
              <a:t> </a:t>
            </a:r>
            <a:r>
              <a:rPr lang="en-US" dirty="0" err="1"/>
              <a:t>nyoog</a:t>
            </a:r>
            <a:r>
              <a:rPr lang="en-US" dirty="0"/>
              <a:t> </a:t>
            </a:r>
            <a:r>
              <a:rPr lang="en-US" dirty="0" err="1"/>
              <a:t>zaum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Self-Help Enterprise's Annadale Single-Family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tshiab</a:t>
            </a:r>
            <a:r>
              <a:rPr lang="en-US" dirty="0"/>
              <a:t> 22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sab </a:t>
            </a:r>
            <a:r>
              <a:rPr lang="en-US" dirty="0" err="1"/>
              <a:t>qab</a:t>
            </a:r>
            <a:r>
              <a:rPr lang="en-US" dirty="0"/>
              <a:t> </a:t>
            </a:r>
            <a:r>
              <a:rPr lang="en-US" dirty="0" err="1"/>
              <a:t>teb</a:t>
            </a:r>
            <a:r>
              <a:rPr lang="en-US" dirty="0"/>
              <a:t> yam </a:t>
            </a:r>
            <a:r>
              <a:rPr lang="en-US" dirty="0" err="1"/>
              <a:t>hnub</a:t>
            </a:r>
            <a:r>
              <a:rPr lang="en-US" dirty="0"/>
              <a:t> </a:t>
            </a:r>
            <a:r>
              <a:rPr lang="en-US" dirty="0" err="1"/>
              <a:t>poob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Fresno Housing Authority tab tom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nws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huab</a:t>
            </a:r>
            <a:r>
              <a:rPr lang="en-US" dirty="0"/>
              <a:t> </a:t>
            </a:r>
            <a:r>
              <a:rPr lang="en-US" dirty="0" err="1"/>
              <a:t>tais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Chinatown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tshiab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57 chav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plawv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39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Walnut-Florence-Plumas </a:t>
            </a:r>
            <a:r>
              <a:rPr lang="en-US" dirty="0" err="1"/>
              <a:t>ntawm</a:t>
            </a:r>
            <a:r>
              <a:rPr lang="en-US" dirty="0"/>
              <a:t> Kev </a:t>
            </a:r>
            <a:r>
              <a:rPr lang="en-US" dirty="0" err="1"/>
              <a:t>Pab</a:t>
            </a:r>
            <a:r>
              <a:rPr lang="en-US" dirty="0"/>
              <a:t> Tus </a:t>
            </a:r>
            <a:r>
              <a:rPr lang="en-US" dirty="0" err="1"/>
              <a:t>Kheej</a:t>
            </a:r>
            <a:r>
              <a:rPr lang="en-US" dirty="0"/>
              <a:t> Kev Lag </a:t>
            </a:r>
            <a:r>
              <a:rPr lang="en-US" dirty="0" err="1"/>
              <a:t>Luam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qho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faib</a:t>
            </a:r>
            <a:r>
              <a:rPr lang="en-US" dirty="0"/>
              <a:t> </a:t>
            </a:r>
            <a:r>
              <a:rPr lang="en-US" dirty="0" err="1"/>
              <a:t>tawm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17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pheej</a:t>
            </a:r>
            <a:r>
              <a:rPr lang="en-US" dirty="0"/>
              <a:t> </a:t>
            </a:r>
            <a:r>
              <a:rPr lang="en-US" dirty="0" err="1"/>
              <a:t>yig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sab </a:t>
            </a:r>
            <a:r>
              <a:rPr lang="en-US" dirty="0" err="1"/>
              <a:t>hnub</a:t>
            </a:r>
            <a:r>
              <a:rPr lang="en-US" dirty="0"/>
              <a:t> </a:t>
            </a:r>
            <a:r>
              <a:rPr lang="en-US" dirty="0" err="1"/>
              <a:t>poob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Fresno.</a:t>
            </a:r>
          </a:p>
          <a:p>
            <a:endParaRPr lang="en-US" dirty="0"/>
          </a:p>
          <a:p>
            <a:r>
              <a:rPr lang="en-US" dirty="0"/>
              <a:t>Housing Authority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Fresno tab tom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kas: Arthur Blackstone, </a:t>
            </a:r>
            <a:r>
              <a:rPr lang="en-US" dirty="0" err="1"/>
              <a:t>thiab</a:t>
            </a:r>
            <a:r>
              <a:rPr lang="en-US" dirty="0"/>
              <a:t> Sun Lodge. Arthur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ntxiv</a:t>
            </a:r>
            <a:r>
              <a:rPr lang="en-US" dirty="0"/>
              <a:t> 41 chav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cheeb</a:t>
            </a:r>
            <a:r>
              <a:rPr lang="en-US" dirty="0"/>
              <a:t> </a:t>
            </a:r>
            <a:r>
              <a:rPr lang="en-US" dirty="0" err="1"/>
              <a:t>tsam</a:t>
            </a:r>
            <a:r>
              <a:rPr lang="en-US" dirty="0"/>
              <a:t> Shields </a:t>
            </a:r>
            <a:r>
              <a:rPr lang="en-US" dirty="0" err="1"/>
              <a:t>thiab</a:t>
            </a:r>
            <a:r>
              <a:rPr lang="en-US" dirty="0"/>
              <a:t> Blackstone.</a:t>
            </a:r>
          </a:p>
          <a:p>
            <a:endParaRPr lang="en-US" dirty="0"/>
          </a:p>
          <a:p>
            <a:r>
              <a:rPr lang="en-US" dirty="0"/>
              <a:t>Los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Sun Lodge,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tau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tshiab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ntxiv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, </a:t>
            </a:r>
            <a:r>
              <a:rPr lang="en-US" dirty="0" err="1"/>
              <a:t>Tsev</a:t>
            </a:r>
            <a:r>
              <a:rPr lang="en-US" dirty="0"/>
              <a:t> So Day’s Inn </a:t>
            </a:r>
            <a:r>
              <a:rPr lang="en-US" dirty="0" err="1"/>
              <a:t>muab</a:t>
            </a:r>
            <a:r>
              <a:rPr lang="en-US" dirty="0"/>
              <a:t> 64 chav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pheej</a:t>
            </a:r>
            <a:r>
              <a:rPr lang="en-US" dirty="0"/>
              <a:t> </a:t>
            </a:r>
            <a:r>
              <a:rPr lang="en-US" dirty="0" err="1"/>
              <a:t>yig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thaj</a:t>
            </a:r>
            <a:r>
              <a:rPr lang="en-US" dirty="0"/>
              <a:t> </a:t>
            </a:r>
            <a:r>
              <a:rPr lang="en-US" dirty="0" err="1"/>
              <a:t>tsam</a:t>
            </a:r>
            <a:r>
              <a:rPr lang="en-US" dirty="0"/>
              <a:t> Olive </a:t>
            </a:r>
            <a:r>
              <a:rPr lang="en-US" dirty="0" err="1"/>
              <a:t>thiab</a:t>
            </a:r>
            <a:r>
              <a:rPr lang="en-US" dirty="0"/>
              <a:t> 99.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82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Koom</a:t>
            </a:r>
            <a:r>
              <a:rPr lang="en-US" baseline="0" dirty="0"/>
              <a:t> Kas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Cuam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 Rau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Barcus</a:t>
            </a:r>
            <a:r>
              <a:rPr lang="en-US" baseline="0" dirty="0"/>
              <a:t> </a:t>
            </a:r>
            <a:r>
              <a:rPr lang="en-US" baseline="0" dirty="0" err="1"/>
              <a:t>thiab</a:t>
            </a:r>
            <a:r>
              <a:rPr lang="en-US" baseline="0" dirty="0"/>
              <a:t> Rialto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tsim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tshiab</a:t>
            </a:r>
            <a:r>
              <a:rPr lang="en-US" baseline="0" dirty="0"/>
              <a:t>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ob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3-chav pw / 2-chav </a:t>
            </a:r>
            <a:r>
              <a:rPr lang="en-US" baseline="0" dirty="0" err="1"/>
              <a:t>dej</a:t>
            </a:r>
            <a:r>
              <a:rPr lang="en-US" baseline="0" dirty="0"/>
              <a:t>, </a:t>
            </a:r>
            <a:r>
              <a:rPr lang="en-US" baseline="0" dirty="0" err="1"/>
              <a:t>txuas</a:t>
            </a:r>
            <a:r>
              <a:rPr lang="en-US" baseline="0" dirty="0"/>
              <a:t> </a:t>
            </a:r>
            <a:r>
              <a:rPr lang="en-US" baseline="0" dirty="0" err="1"/>
              <a:t>qhov</a:t>
            </a:r>
            <a:r>
              <a:rPr lang="en-US" baseline="0" dirty="0"/>
              <a:t> chaw </a:t>
            </a:r>
            <a:r>
              <a:rPr lang="en-US" baseline="0" dirty="0" err="1"/>
              <a:t>nres</a:t>
            </a:r>
            <a:r>
              <a:rPr lang="en-US" baseline="0" dirty="0"/>
              <a:t> </a:t>
            </a:r>
            <a:r>
              <a:rPr lang="en-US" baseline="0" dirty="0" err="1"/>
              <a:t>tsheb</a:t>
            </a:r>
            <a:r>
              <a:rPr lang="en-US" baseline="0" dirty="0"/>
              <a:t>,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txhim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thiab</a:t>
            </a:r>
            <a:r>
              <a:rPr lang="en-US" baseline="0" dirty="0"/>
              <a:t> sab </a:t>
            </a:r>
            <a:r>
              <a:rPr lang="en-US" baseline="0" dirty="0" err="1"/>
              <a:t>nrauv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Koom</a:t>
            </a:r>
            <a:r>
              <a:rPr lang="en-US" baseline="0" dirty="0"/>
              <a:t> Kas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Cuam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 Rau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Laus</a:t>
            </a:r>
            <a:r>
              <a:rPr lang="en-US" baseline="0" dirty="0"/>
              <a:t> Brand Haven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tsim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tshiab</a:t>
            </a:r>
            <a:r>
              <a:rPr lang="en-US" baseline="0" dirty="0"/>
              <a:t> </a:t>
            </a:r>
            <a:r>
              <a:rPr lang="en-US" baseline="0" dirty="0" err="1"/>
              <a:t>ntau</a:t>
            </a:r>
            <a:r>
              <a:rPr lang="en-US" baseline="0" dirty="0"/>
              <a:t> </a:t>
            </a:r>
            <a:r>
              <a:rPr lang="en-US" baseline="0" dirty="0" err="1"/>
              <a:t>duas</a:t>
            </a:r>
            <a:r>
              <a:rPr lang="en-US" baseline="0" dirty="0"/>
              <a:t> li 180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laus</a:t>
            </a:r>
            <a:r>
              <a:rPr lang="en-US" baseline="0" dirty="0"/>
              <a:t>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txhim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thiab</a:t>
            </a:r>
            <a:r>
              <a:rPr lang="en-US" baseline="0" dirty="0"/>
              <a:t> sab </a:t>
            </a:r>
            <a:r>
              <a:rPr lang="en-US" baseline="0" dirty="0" err="1"/>
              <a:t>nrauv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689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nws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, </a:t>
            </a:r>
            <a:r>
              <a:rPr lang="en-US" dirty="0" err="1"/>
              <a:t>Tuam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Cuab</a:t>
            </a:r>
            <a:r>
              <a:rPr lang="en-US" dirty="0"/>
              <a:t> Tus </a:t>
            </a:r>
            <a:r>
              <a:rPr lang="en-US" dirty="0" err="1"/>
              <a:t>Kheej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Chaw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Tib </a:t>
            </a:r>
            <a:r>
              <a:rPr lang="en-US" dirty="0" err="1"/>
              <a:t>Neeg</a:t>
            </a:r>
            <a:r>
              <a:rPr lang="en-US" dirty="0"/>
              <a:t>, </a:t>
            </a:r>
            <a:r>
              <a:rPr lang="en-US" dirty="0" err="1"/>
              <a:t>tuaj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43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tag los.</a:t>
            </a:r>
          </a:p>
          <a:p>
            <a:endParaRPr lang="en-US" dirty="0"/>
          </a:p>
          <a:p>
            <a:r>
              <a:rPr lang="en-US" dirty="0" err="1"/>
              <a:t>Qee</a:t>
            </a:r>
            <a:r>
              <a:rPr lang="en-US" dirty="0"/>
              <a:t> </a:t>
            </a:r>
            <a:r>
              <a:rPr lang="en-US" dirty="0" err="1"/>
              <a:t>thaum</a:t>
            </a:r>
            <a:r>
              <a:rPr lang="en-US" dirty="0"/>
              <a:t>, </a:t>
            </a:r>
            <a:r>
              <a:rPr lang="en-US" dirty="0" err="1"/>
              <a:t>qee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no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keev</a:t>
            </a:r>
            <a:r>
              <a:rPr lang="en-US" dirty="0"/>
              <a:t> </a:t>
            </a:r>
            <a:r>
              <a:rPr lang="en-US" dirty="0" err="1"/>
              <a:t>kwm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</a:t>
            </a:r>
            <a:r>
              <a:rPr lang="en-US" dirty="0" err="1"/>
              <a:t>zog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lawv</a:t>
            </a:r>
            <a:r>
              <a:rPr lang="en-US" dirty="0"/>
              <a:t> </a:t>
            </a:r>
            <a:r>
              <a:rPr lang="en-US" dirty="0" err="1"/>
              <a:t>raug</a:t>
            </a:r>
            <a:r>
              <a:rPr lang="en-US" dirty="0"/>
              <a:t> </a:t>
            </a:r>
            <a:r>
              <a:rPr lang="en-US" dirty="0" err="1"/>
              <a:t>raws</a:t>
            </a:r>
            <a:r>
              <a:rPr lang="en-US" dirty="0"/>
              <a:t> li </a:t>
            </a:r>
            <a:r>
              <a:rPr lang="en-US" dirty="0" err="1"/>
              <a:t>Tshooj</a:t>
            </a:r>
            <a:r>
              <a:rPr lang="en-US" dirty="0"/>
              <a:t> 106 </a:t>
            </a:r>
            <a:r>
              <a:rPr lang="en-US" dirty="0" err="1"/>
              <a:t>ntawm</a:t>
            </a:r>
            <a:r>
              <a:rPr lang="en-US" dirty="0"/>
              <a:t> National Historic Preservation Act. Tab Sis </a:t>
            </a:r>
            <a:r>
              <a:rPr lang="en-US" dirty="0" err="1"/>
              <a:t>Kuj</a:t>
            </a:r>
            <a:r>
              <a:rPr lang="en-US" dirty="0"/>
              <a:t>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Tus </a:t>
            </a:r>
            <a:r>
              <a:rPr lang="en-US" dirty="0" err="1"/>
              <a:t>Siab</a:t>
            </a:r>
            <a:r>
              <a:rPr lang="en-US" dirty="0"/>
              <a:t>, vim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ncua</a:t>
            </a:r>
            <a:r>
              <a:rPr lang="en-US" dirty="0"/>
              <a:t> </a:t>
            </a:r>
            <a:r>
              <a:rPr lang="en-US" dirty="0" err="1"/>
              <a:t>sij</a:t>
            </a:r>
            <a:r>
              <a:rPr lang="en-US" dirty="0"/>
              <a:t> </a:t>
            </a:r>
            <a:r>
              <a:rPr lang="en-US" dirty="0" err="1"/>
              <a:t>hawm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Tshooj</a:t>
            </a:r>
            <a:r>
              <a:rPr lang="en-US" dirty="0"/>
              <a:t> 106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tshuaj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,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nqi</a:t>
            </a:r>
            <a:r>
              <a:rPr lang="en-US" dirty="0"/>
              <a:t> </a:t>
            </a:r>
            <a:r>
              <a:rPr lang="en-US" dirty="0" err="1"/>
              <a:t>khoom</a:t>
            </a:r>
            <a:r>
              <a:rPr lang="en-US" dirty="0"/>
              <a:t> </a:t>
            </a:r>
            <a:r>
              <a:rPr lang="en-US" dirty="0" err="1"/>
              <a:t>siv</a:t>
            </a:r>
            <a:r>
              <a:rPr lang="en-US" dirty="0"/>
              <a:t> </a:t>
            </a:r>
            <a:r>
              <a:rPr lang="en-US" dirty="0" err="1"/>
              <a:t>kuj</a:t>
            </a:r>
            <a:r>
              <a:rPr lang="en-US" dirty="0"/>
              <a:t> tau </a:t>
            </a:r>
            <a:r>
              <a:rPr lang="en-US" dirty="0" err="1"/>
              <a:t>nce</a:t>
            </a:r>
            <a:r>
              <a:rPr lang="en-US" dirty="0"/>
              <a:t> </a:t>
            </a:r>
            <a:r>
              <a:rPr lang="en-US" dirty="0" err="1"/>
              <a:t>ntxiv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ncua</a:t>
            </a:r>
            <a:r>
              <a:rPr lang="en-US" dirty="0"/>
              <a:t> </a:t>
            </a:r>
            <a:r>
              <a:rPr lang="en-US" dirty="0" err="1"/>
              <a:t>sij</a:t>
            </a:r>
            <a:r>
              <a:rPr lang="en-US" dirty="0"/>
              <a:t> </a:t>
            </a:r>
            <a:r>
              <a:rPr lang="en-US" dirty="0" err="1"/>
              <a:t>hawm</a:t>
            </a:r>
            <a:r>
              <a:rPr lang="en-US" dirty="0"/>
              <a:t> vim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sib </a:t>
            </a:r>
            <a:r>
              <a:rPr lang="en-US" dirty="0" err="1"/>
              <a:t>kis</a:t>
            </a:r>
            <a:r>
              <a:rPr lang="en-US" dirty="0"/>
              <a:t> COVID-19,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tau </a:t>
            </a:r>
            <a:r>
              <a:rPr lang="en-US" dirty="0" err="1"/>
              <a:t>ntsib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qeeb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qee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.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txaus</a:t>
            </a:r>
            <a:r>
              <a:rPr lang="en-US" dirty="0"/>
              <a:t> </a:t>
            </a:r>
            <a:r>
              <a:rPr lang="en-US" dirty="0" err="1"/>
              <a:t>siab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,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peev</a:t>
            </a:r>
            <a:r>
              <a:rPr lang="en-US" dirty="0"/>
              <a:t> </a:t>
            </a:r>
            <a:r>
              <a:rPr lang="en-US" dirty="0" err="1"/>
              <a:t>xwm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</a:t>
            </a:r>
            <a:r>
              <a:rPr lang="en-US" dirty="0" err="1"/>
              <a:t>tas</a:t>
            </a:r>
            <a:r>
              <a:rPr lang="en-US" dirty="0"/>
              <a:t> los,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cia</a:t>
            </a:r>
            <a:r>
              <a:rPr lang="en-US" dirty="0"/>
              <a:t> </a:t>
            </a:r>
            <a:r>
              <a:rPr lang="en-US" dirty="0" err="1"/>
              <a:t>siab</a:t>
            </a:r>
            <a:r>
              <a:rPr lang="en-US" dirty="0"/>
              <a:t> </a:t>
            </a:r>
            <a:r>
              <a:rPr lang="en-US" dirty="0" err="1"/>
              <a:t>tias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pom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txhim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lej</a:t>
            </a:r>
            <a:r>
              <a:rPr lang="en-US" dirty="0"/>
              <a:t> no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xyoos</a:t>
            </a:r>
            <a:r>
              <a:rPr lang="en-US" dirty="0"/>
              <a:t> tom </a:t>
            </a:r>
            <a:r>
              <a:rPr lang="en-US" dirty="0" err="1"/>
              <a:t>ntej</a:t>
            </a:r>
            <a:r>
              <a:rPr lang="en-US" dirty="0"/>
              <a:t> no.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91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err="1"/>
              <a:t>Peb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hom</a:t>
            </a:r>
            <a:r>
              <a:rPr lang="en-US" baseline="0" dirty="0"/>
              <a:t> </a:t>
            </a:r>
            <a:r>
              <a:rPr lang="en-US" baseline="0" dirty="0" err="1"/>
              <a:t>phiaj</a:t>
            </a:r>
            <a:r>
              <a:rPr lang="en-US" baseline="0" dirty="0"/>
              <a:t> tau </a:t>
            </a:r>
            <a:r>
              <a:rPr lang="en-US" baseline="0" dirty="0" err="1"/>
              <a:t>cuam</a:t>
            </a:r>
            <a:r>
              <a:rPr lang="en-US" baseline="0" dirty="0"/>
              <a:t> </a:t>
            </a:r>
            <a:r>
              <a:rPr lang="en-US" baseline="0" dirty="0" err="1"/>
              <a:t>tshuam</a:t>
            </a:r>
            <a:r>
              <a:rPr lang="en-US" baseline="0" dirty="0"/>
              <a:t> </a:t>
            </a:r>
            <a:r>
              <a:rPr lang="en-US" baseline="0" dirty="0" err="1"/>
              <a:t>nrog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tiv</a:t>
            </a:r>
            <a:r>
              <a:rPr lang="en-US" baseline="0" dirty="0"/>
              <a:t> </a:t>
            </a:r>
            <a:r>
              <a:rPr lang="en-US" baseline="0" dirty="0" err="1"/>
              <a:t>thaiv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tsis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. </a:t>
            </a:r>
            <a:r>
              <a:rPr lang="en-US" baseline="0" dirty="0" err="1"/>
              <a:t>Txawm</a:t>
            </a:r>
            <a:r>
              <a:rPr lang="en-US" baseline="0" dirty="0"/>
              <a:t> </a:t>
            </a:r>
            <a:r>
              <a:rPr lang="en-US" baseline="0" dirty="0" err="1"/>
              <a:t>hais</a:t>
            </a:r>
            <a:r>
              <a:rPr lang="en-US" baseline="0" dirty="0"/>
              <a:t> </a:t>
            </a:r>
            <a:r>
              <a:rPr lang="en-US" baseline="0" dirty="0" err="1"/>
              <a:t>tias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Koom</a:t>
            </a:r>
            <a:r>
              <a:rPr lang="en-US" baseline="0" dirty="0"/>
              <a:t> Kas </a:t>
            </a:r>
            <a:r>
              <a:rPr lang="en-US" baseline="0" dirty="0" err="1"/>
              <a:t>Xyoo</a:t>
            </a:r>
            <a:r>
              <a:rPr lang="en-US" baseline="0" dirty="0"/>
              <a:t> 2021 </a:t>
            </a:r>
            <a:r>
              <a:rPr lang="en-US" baseline="0" dirty="0" err="1"/>
              <a:t>yog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sij</a:t>
            </a:r>
            <a:r>
              <a:rPr lang="en-US" baseline="0" dirty="0"/>
              <a:t> </a:t>
            </a:r>
            <a:r>
              <a:rPr lang="en-US" baseline="0" dirty="0" err="1"/>
              <a:t>hawm</a:t>
            </a:r>
            <a:r>
              <a:rPr lang="en-US" baseline="0" dirty="0"/>
              <a:t> </a:t>
            </a:r>
            <a:r>
              <a:rPr lang="en-US" baseline="0" dirty="0" err="1"/>
              <a:t>nyuaj</a:t>
            </a:r>
            <a:r>
              <a:rPr lang="en-US" baseline="0" dirty="0"/>
              <a:t> </a:t>
            </a:r>
            <a:r>
              <a:rPr lang="en-US" baseline="0" dirty="0" err="1"/>
              <a:t>tshwj</a:t>
            </a:r>
            <a:r>
              <a:rPr lang="en-US" baseline="0" dirty="0"/>
              <a:t> </a:t>
            </a:r>
            <a:r>
              <a:rPr lang="en-US" baseline="0" dirty="0" err="1"/>
              <a:t>xeeb</a:t>
            </a:r>
            <a:r>
              <a:rPr lang="en-US" baseline="0" dirty="0"/>
              <a:t> los </a:t>
            </a:r>
            <a:r>
              <a:rPr lang="en-US" baseline="0" dirty="0" err="1"/>
              <a:t>muab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cuam</a:t>
            </a:r>
            <a:r>
              <a:rPr lang="en-US" baseline="0" dirty="0"/>
              <a:t>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nthuav</a:t>
            </a:r>
            <a:r>
              <a:rPr lang="en-US" baseline="0" dirty="0"/>
              <a:t> </a:t>
            </a:r>
            <a:r>
              <a:rPr lang="en-US" baseline="0" dirty="0" err="1"/>
              <a:t>dav</a:t>
            </a:r>
            <a:r>
              <a:rPr lang="en-US" baseline="0" dirty="0"/>
              <a:t>,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 tau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tiav</a:t>
            </a:r>
            <a:r>
              <a:rPr lang="en-US" baseline="0" dirty="0"/>
              <a:t> </a:t>
            </a:r>
            <a:r>
              <a:rPr lang="en-US" baseline="0" dirty="0" err="1"/>
              <a:t>ntau</a:t>
            </a:r>
            <a:r>
              <a:rPr lang="en-US" baseline="0" dirty="0"/>
              <a:t> yam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hom</a:t>
            </a:r>
            <a:r>
              <a:rPr lang="en-US" baseline="0" dirty="0"/>
              <a:t> </a:t>
            </a:r>
            <a:r>
              <a:rPr lang="en-US" baseline="0" dirty="0" err="1"/>
              <a:t>phiaj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ntau</a:t>
            </a:r>
            <a:r>
              <a:rPr lang="en-US" baseline="0" dirty="0"/>
              <a:t> </a:t>
            </a:r>
            <a:r>
              <a:rPr lang="en-US" baseline="0" dirty="0" err="1"/>
              <a:t>npaj</a:t>
            </a:r>
            <a:r>
              <a:rPr lang="en-US" baseline="0" dirty="0"/>
              <a:t> </a:t>
            </a:r>
            <a:r>
              <a:rPr lang="en-US" baseline="0" dirty="0" err="1"/>
              <a:t>cias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xyoo</a:t>
            </a:r>
            <a:r>
              <a:rPr lang="en-US" baseline="0" dirty="0"/>
              <a:t>.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/>
              <a:t>Tom </a:t>
            </a:r>
            <a:r>
              <a:rPr lang="en-US" baseline="0" dirty="0" err="1"/>
              <a:t>ntej</a:t>
            </a:r>
            <a:r>
              <a:rPr lang="en-US" baseline="0" dirty="0"/>
              <a:t> no, </a:t>
            </a:r>
            <a:r>
              <a:rPr lang="en-US" baseline="0" dirty="0" err="1"/>
              <a:t>peb</a:t>
            </a:r>
            <a:r>
              <a:rPr lang="en-US" baseline="0" dirty="0"/>
              <a:t> </a:t>
            </a:r>
            <a:r>
              <a:rPr lang="en-US" baseline="0" dirty="0" err="1"/>
              <a:t>yuav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tiav</a:t>
            </a:r>
            <a:r>
              <a:rPr lang="en-US" baseline="0" dirty="0"/>
              <a:t> </a:t>
            </a:r>
            <a:r>
              <a:rPr lang="en-US" baseline="0" dirty="0" err="1"/>
              <a:t>qee</a:t>
            </a:r>
            <a:r>
              <a:rPr lang="en-US" baseline="0" dirty="0"/>
              <a:t> </a:t>
            </a:r>
            <a:r>
              <a:rPr lang="en-US" baseline="0" dirty="0" err="1"/>
              <a:t>qhov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, tau </a:t>
            </a:r>
            <a:r>
              <a:rPr lang="en-US" baseline="0" dirty="0" err="1"/>
              <a:t>tsib</a:t>
            </a:r>
            <a:r>
              <a:rPr lang="en-US" baseline="0" dirty="0"/>
              <a:t> </a:t>
            </a:r>
            <a:r>
              <a:rPr lang="en-US" baseline="0" dirty="0" err="1"/>
              <a:t>qhov</a:t>
            </a:r>
            <a:r>
              <a:rPr lang="en-US" baseline="0" dirty="0"/>
              <a:t> </a:t>
            </a:r>
            <a:r>
              <a:rPr lang="en-US" baseline="0" dirty="0" err="1"/>
              <a:t>nyiaj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 los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tsis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0AC902-6676-420A-99BA-D2FC04AC0B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329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Tau </a:t>
            </a:r>
            <a:r>
              <a:rPr lang="en-US" baseline="0" dirty="0" err="1"/>
              <a:t>txais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los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 Rau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Zog</a:t>
            </a:r>
            <a:r>
              <a:rPr lang="en-US" baseline="0" dirty="0"/>
              <a:t>,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 tau </a:t>
            </a:r>
            <a:r>
              <a:rPr lang="en-US" baseline="0" dirty="0" err="1"/>
              <a:t>koom</a:t>
            </a:r>
            <a:r>
              <a:rPr lang="en-US" baseline="0" dirty="0"/>
              <a:t> </a:t>
            </a:r>
            <a:r>
              <a:rPr lang="en-US" baseline="0" dirty="0" err="1"/>
              <a:t>tes</a:t>
            </a:r>
            <a:r>
              <a:rPr lang="en-US" baseline="0" dirty="0"/>
              <a:t> </a:t>
            </a:r>
            <a:r>
              <a:rPr lang="en-US" baseline="0" dirty="0" err="1"/>
              <a:t>nrog</a:t>
            </a:r>
            <a:r>
              <a:rPr lang="en-US" baseline="0" dirty="0"/>
              <a:t> </a:t>
            </a:r>
            <a:r>
              <a:rPr lang="en-US" baseline="0" dirty="0" err="1"/>
              <a:t>Marjaree</a:t>
            </a:r>
            <a:r>
              <a:rPr lang="en-US" baseline="0" dirty="0"/>
              <a:t> Mason Center los </a:t>
            </a:r>
            <a:r>
              <a:rPr lang="en-US" baseline="0" dirty="0" err="1"/>
              <a:t>muab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kom</a:t>
            </a:r>
            <a:r>
              <a:rPr lang="en-US" baseline="0" dirty="0"/>
              <a:t> </a:t>
            </a:r>
            <a:r>
              <a:rPr lang="en-US" baseline="0" dirty="0" err="1"/>
              <a:t>nyab</a:t>
            </a:r>
            <a:r>
              <a:rPr lang="en-US" baseline="0" dirty="0"/>
              <a:t> </a:t>
            </a:r>
            <a:r>
              <a:rPr lang="en-US" baseline="0" dirty="0" err="1"/>
              <a:t>xeeb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108 </a:t>
            </a:r>
            <a:r>
              <a:rPr lang="en-US" baseline="0" dirty="0" err="1"/>
              <a:t>leej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dim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tsim</a:t>
            </a:r>
            <a:r>
              <a:rPr lang="en-US" baseline="0" dirty="0"/>
              <a:t> </a:t>
            </a:r>
            <a:r>
              <a:rPr lang="en-US" baseline="0" dirty="0" err="1"/>
              <a:t>txom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623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Tau </a:t>
            </a:r>
            <a:r>
              <a:rPr lang="en-US" baseline="0" dirty="0" err="1"/>
              <a:t>txais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los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aseline="0" dirty="0"/>
              <a:t>,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 tau </a:t>
            </a:r>
            <a:r>
              <a:rPr lang="en-US" baseline="0" dirty="0" err="1"/>
              <a:t>koom</a:t>
            </a:r>
            <a:r>
              <a:rPr lang="en-US" baseline="0" dirty="0"/>
              <a:t> </a:t>
            </a:r>
            <a:r>
              <a:rPr lang="en-US" baseline="0" dirty="0" err="1"/>
              <a:t>tes</a:t>
            </a:r>
            <a:r>
              <a:rPr lang="en-US" baseline="0" dirty="0"/>
              <a:t> </a:t>
            </a:r>
            <a:r>
              <a:rPr lang="en-US" baseline="0" dirty="0" err="1"/>
              <a:t>nrog</a:t>
            </a:r>
            <a:r>
              <a:rPr lang="en-US" baseline="0" dirty="0"/>
              <a:t> </a:t>
            </a:r>
            <a:r>
              <a:rPr lang="en-US" baseline="0" dirty="0" err="1"/>
              <a:t>Marjaree</a:t>
            </a:r>
            <a:r>
              <a:rPr lang="en-US" baseline="0" dirty="0"/>
              <a:t> Mason Center, </a:t>
            </a:r>
            <a:r>
              <a:rPr lang="en-US" baseline="0" dirty="0" err="1"/>
              <a:t>WestCare</a:t>
            </a:r>
            <a:r>
              <a:rPr lang="en-US" baseline="0" dirty="0"/>
              <a:t> California,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Poverello</a:t>
            </a:r>
            <a:r>
              <a:rPr lang="en-US" baseline="0" dirty="0"/>
              <a:t> House los </a:t>
            </a:r>
            <a:r>
              <a:rPr lang="en-US" baseline="0" dirty="0" err="1"/>
              <a:t>muab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tiv</a:t>
            </a:r>
            <a:r>
              <a:rPr lang="en-US" baseline="0" dirty="0"/>
              <a:t> </a:t>
            </a:r>
            <a:r>
              <a:rPr lang="en-US" baseline="0" dirty="0" err="1"/>
              <a:t>thaiv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tsis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, </a:t>
            </a:r>
            <a:r>
              <a:rPr lang="en-US" baseline="0" dirty="0" err="1"/>
              <a:t>tshim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, chaw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thaum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xwm</a:t>
            </a:r>
            <a:r>
              <a:rPr lang="en-US" baseline="0" dirty="0"/>
              <a:t> </a:t>
            </a:r>
            <a:r>
              <a:rPr lang="en-US" baseline="0" dirty="0" err="1"/>
              <a:t>ceev</a:t>
            </a:r>
            <a:r>
              <a:rPr lang="en-US" baseline="0" dirty="0"/>
              <a:t>,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nthuav</a:t>
            </a:r>
            <a:r>
              <a:rPr lang="en-US" baseline="0" dirty="0"/>
              <a:t> </a:t>
            </a:r>
            <a:r>
              <a:rPr lang="en-US" baseline="0" dirty="0" err="1"/>
              <a:t>dav</a:t>
            </a:r>
            <a:r>
              <a:rPr lang="en-US" baseline="0" dirty="0"/>
              <a:t>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txoj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.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tag </a:t>
            </a:r>
            <a:r>
              <a:rPr lang="en-US" baseline="0" dirty="0" err="1"/>
              <a:t>nrho</a:t>
            </a:r>
            <a:r>
              <a:rPr lang="en-US" baseline="0" dirty="0"/>
              <a:t>, 2,729 </a:t>
            </a:r>
            <a:r>
              <a:rPr lang="en-US" baseline="0" dirty="0" err="1"/>
              <a:t>leej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tsis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phom</a:t>
            </a:r>
            <a:r>
              <a:rPr lang="en-US" baseline="0" dirty="0"/>
              <a:t> </a:t>
            </a:r>
            <a:r>
              <a:rPr lang="en-US" baseline="0" dirty="0" err="1"/>
              <a:t>sij</a:t>
            </a:r>
            <a:r>
              <a:rPr lang="en-US" baseline="0" dirty="0"/>
              <a:t> tau </a:t>
            </a:r>
            <a:r>
              <a:rPr lang="en-US" baseline="0" dirty="0" err="1"/>
              <a:t>txais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cuam</a:t>
            </a:r>
            <a:r>
              <a:rPr lang="en-US" baseline="0" dirty="0"/>
              <a:t> ESG </a:t>
            </a:r>
            <a:r>
              <a:rPr lang="en-US" baseline="0" dirty="0" err="1"/>
              <a:t>hauv</a:t>
            </a:r>
            <a:r>
              <a:rPr lang="en-US" baseline="0" dirty="0"/>
              <a:t> PY </a:t>
            </a:r>
            <a:r>
              <a:rPr lang="en-US" baseline="0" dirty="0" err="1"/>
              <a:t>xyoo</a:t>
            </a:r>
            <a:r>
              <a:rPr lang="en-US" baseline="0" dirty="0"/>
              <a:t> 2021.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72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ntej</a:t>
            </a:r>
            <a:r>
              <a:rPr lang="en-US" dirty="0"/>
              <a:t> no,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me </a:t>
            </a:r>
            <a:r>
              <a:rPr lang="en-US" dirty="0" err="1"/>
              <a:t>ntsi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US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Tuam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Lis Kev </a:t>
            </a:r>
            <a:r>
              <a:rPr lang="en-US" dirty="0" err="1"/>
              <a:t>Npaj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</a:t>
            </a:r>
            <a:r>
              <a:rPr lang="en-US" dirty="0" err="1"/>
              <a:t>Txhim</a:t>
            </a:r>
            <a:r>
              <a:rPr lang="en-US" dirty="0"/>
              <a:t> Kho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Zog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luag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CAPER. Tom </a:t>
            </a:r>
            <a:r>
              <a:rPr lang="en-US" dirty="0" err="1"/>
              <a:t>qab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,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rov</a:t>
            </a:r>
            <a:r>
              <a:rPr lang="en-US" dirty="0"/>
              <a:t> </a:t>
            </a:r>
            <a:r>
              <a:rPr lang="en-US" dirty="0" err="1"/>
              <a:t>ntsuam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tau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daim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CAPER </a:t>
            </a:r>
            <a:r>
              <a:rPr lang="en-US" dirty="0" err="1"/>
              <a:t>hais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thaj</a:t>
            </a:r>
            <a:r>
              <a:rPr lang="en-US" dirty="0"/>
              <a:t> chaw </a:t>
            </a:r>
            <a:r>
              <a:rPr lang="en-US" dirty="0" err="1"/>
              <a:t>tseem</a:t>
            </a:r>
            <a:r>
              <a:rPr lang="en-US" dirty="0"/>
              <a:t> </a:t>
            </a:r>
            <a:r>
              <a:rPr lang="en-US" dirty="0" err="1"/>
              <a:t>ceeb</a:t>
            </a:r>
            <a:r>
              <a:rPr lang="en-US" dirty="0"/>
              <a:t>, </a:t>
            </a:r>
            <a:r>
              <a:rPr lang="en-US" dirty="0" err="1"/>
              <a:t>suav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Chaw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Pheej</a:t>
            </a:r>
            <a:r>
              <a:rPr lang="en-US" dirty="0"/>
              <a:t> </a:t>
            </a:r>
            <a:r>
              <a:rPr lang="en-US" dirty="0" err="1"/>
              <a:t>Yig</a:t>
            </a:r>
            <a:r>
              <a:rPr lang="en-US" dirty="0"/>
              <a:t>,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, 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Zog,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Pej</a:t>
            </a:r>
            <a:r>
              <a:rPr lang="en-US" dirty="0"/>
              <a:t> </a:t>
            </a:r>
            <a:r>
              <a:rPr lang="en-US" dirty="0" err="1"/>
              <a:t>Xeem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Cuab</a:t>
            </a:r>
            <a:r>
              <a:rPr lang="en-US" dirty="0"/>
              <a:t> </a:t>
            </a:r>
            <a:r>
              <a:rPr lang="en-US" dirty="0" err="1"/>
              <a:t>Yeej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Kev </a:t>
            </a:r>
            <a:r>
              <a:rPr lang="en-US" dirty="0" err="1"/>
              <a:t>Txhim</a:t>
            </a:r>
            <a:r>
              <a:rPr lang="en-US" dirty="0"/>
              <a:t> Kho. CAPER </a:t>
            </a:r>
            <a:r>
              <a:rPr lang="en-US" dirty="0" err="1"/>
              <a:t>tseem</a:t>
            </a:r>
            <a:r>
              <a:rPr lang="en-US" dirty="0"/>
              <a:t>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Kev </a:t>
            </a:r>
            <a:r>
              <a:rPr lang="en-US" dirty="0" err="1"/>
              <a:t>Ncaj</a:t>
            </a:r>
            <a:r>
              <a:rPr lang="en-US" dirty="0"/>
              <a:t> </a:t>
            </a:r>
            <a:r>
              <a:rPr lang="en-US" dirty="0" err="1"/>
              <a:t>Ncees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, </a:t>
            </a:r>
            <a:r>
              <a:rPr lang="en-US" dirty="0" err="1"/>
              <a:t>yog</a:t>
            </a:r>
            <a:r>
              <a:rPr lang="en-US" dirty="0"/>
              <a:t> li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.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kawg</a:t>
            </a:r>
            <a:r>
              <a:rPr lang="en-US" dirty="0"/>
              <a:t>,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ntaub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hais</a:t>
            </a:r>
            <a:r>
              <a:rPr lang="en-US" dirty="0"/>
              <a:t> </a:t>
            </a:r>
            <a:r>
              <a:rPr lang="en-US" dirty="0" err="1"/>
              <a:t>pej</a:t>
            </a:r>
            <a:r>
              <a:rPr lang="en-US" dirty="0"/>
              <a:t> </a:t>
            </a:r>
            <a:r>
              <a:rPr lang="en-US" dirty="0" err="1"/>
              <a:t>xeem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noj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xws</a:t>
            </a:r>
            <a:r>
              <a:rPr lang="en-US" dirty="0"/>
              <a:t> li </a:t>
            </a:r>
            <a:r>
              <a:rPr lang="en-US" dirty="0" err="1"/>
              <a:t>tuaj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</a:t>
            </a:r>
            <a:r>
              <a:rPr lang="en-US" dirty="0" err="1"/>
              <a:t>tawm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pom zoo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CAPER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92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xauj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xauj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, </a:t>
            </a:r>
            <a:r>
              <a:rPr lang="en-US" dirty="0" err="1"/>
              <a:t>feem</a:t>
            </a:r>
            <a:r>
              <a:rPr lang="en-US" dirty="0"/>
              <a:t> </a:t>
            </a:r>
            <a:r>
              <a:rPr lang="en-US" dirty="0" err="1"/>
              <a:t>ntau</a:t>
            </a:r>
            <a:r>
              <a:rPr lang="en-US" dirty="0"/>
              <a:t> hu </a:t>
            </a:r>
            <a:r>
              <a:rPr lang="en-US" dirty="0" err="1"/>
              <a:t>ua</a:t>
            </a:r>
            <a:r>
              <a:rPr lang="en-US" dirty="0"/>
              <a:t> TBRA,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lag </a:t>
            </a:r>
            <a:r>
              <a:rPr lang="en-US" dirty="0" err="1"/>
              <a:t>luam</a:t>
            </a:r>
            <a:r>
              <a:rPr lang="en-US" dirty="0"/>
              <a:t> </a:t>
            </a:r>
            <a:r>
              <a:rPr lang="en-US" dirty="0" err="1"/>
              <a:t>ntiag</a:t>
            </a:r>
            <a:r>
              <a:rPr lang="en-US" dirty="0"/>
              <a:t> tug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tau los </a:t>
            </a:r>
            <a:r>
              <a:rPr lang="en-US" dirty="0" err="1"/>
              <a:t>tsawg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peev</a:t>
            </a:r>
            <a:r>
              <a:rPr lang="en-US" dirty="0"/>
              <a:t> </a:t>
            </a:r>
            <a:r>
              <a:rPr lang="en-US" dirty="0" err="1"/>
              <a:t>xwm</a:t>
            </a:r>
            <a:r>
              <a:rPr lang="en-US" dirty="0"/>
              <a:t> them </a:t>
            </a:r>
            <a:r>
              <a:rPr lang="en-US" dirty="0" err="1"/>
              <a:t>taus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Kas, Fresno Housing Authority tau </a:t>
            </a:r>
            <a:r>
              <a:rPr lang="en-US" dirty="0" err="1"/>
              <a:t>siv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HOME los </a:t>
            </a:r>
            <a:r>
              <a:rPr lang="en-US" dirty="0" err="1"/>
              <a:t>pab</a:t>
            </a:r>
            <a:r>
              <a:rPr lang="en-US" dirty="0"/>
              <a:t> 12 </a:t>
            </a:r>
            <a:r>
              <a:rPr lang="en-US" dirty="0" err="1"/>
              <a:t>leej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phoj</a:t>
            </a:r>
            <a:r>
              <a:rPr lang="en-US" dirty="0"/>
              <a:t> </a:t>
            </a:r>
            <a:r>
              <a:rPr lang="en-US" dirty="0" err="1"/>
              <a:t>sij</a:t>
            </a:r>
            <a:r>
              <a:rPr lang="en-US" dirty="0"/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3763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WestCare</a:t>
            </a:r>
            <a:r>
              <a:rPr lang="en-US" dirty="0"/>
              <a:t> California tau </a:t>
            </a:r>
            <a:r>
              <a:rPr lang="en-US" dirty="0" err="1"/>
              <a:t>pab</a:t>
            </a:r>
            <a:r>
              <a:rPr lang="en-US" dirty="0"/>
              <a:t> 684 </a:t>
            </a:r>
            <a:r>
              <a:rPr lang="en-US" dirty="0" err="1"/>
              <a:t>leej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xa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;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; </a:t>
            </a:r>
            <a:r>
              <a:rPr lang="en-US" dirty="0" err="1"/>
              <a:t>nqi</a:t>
            </a:r>
            <a:r>
              <a:rPr lang="en-US" dirty="0"/>
              <a:t> </a:t>
            </a:r>
            <a:r>
              <a:rPr lang="en-US" dirty="0" err="1"/>
              <a:t>xauj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,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xauj</a:t>
            </a:r>
            <a:r>
              <a:rPr lang="en-US" dirty="0"/>
              <a:t> </a:t>
            </a:r>
            <a:r>
              <a:rPr lang="en-US" dirty="0" err="1"/>
              <a:t>hmo</a:t>
            </a:r>
            <a:r>
              <a:rPr lang="en-US" dirty="0"/>
              <a:t> </a:t>
            </a:r>
            <a:r>
              <a:rPr lang="en-US" dirty="0" err="1"/>
              <a:t>ntuj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them </a:t>
            </a:r>
            <a:r>
              <a:rPr lang="en-US" dirty="0" err="1"/>
              <a:t>nqi</a:t>
            </a:r>
            <a:r>
              <a:rPr lang="en-US" dirty="0"/>
              <a:t> </a:t>
            </a:r>
            <a:r>
              <a:rPr lang="en-US" dirty="0" err="1"/>
              <a:t>hluav</a:t>
            </a:r>
            <a:r>
              <a:rPr lang="en-US" dirty="0"/>
              <a:t> taws </a:t>
            </a:r>
            <a:r>
              <a:rPr lang="en-US" dirty="0" err="1"/>
              <a:t>xob</a:t>
            </a:r>
            <a:r>
              <a:rPr lang="en-US" dirty="0"/>
              <a:t>;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them </a:t>
            </a:r>
            <a:r>
              <a:rPr lang="en-US" dirty="0" err="1"/>
              <a:t>nqi</a:t>
            </a:r>
            <a:r>
              <a:rPr lang="en-US" dirty="0"/>
              <a:t> </a:t>
            </a:r>
            <a:r>
              <a:rPr lang="en-US" dirty="0" err="1"/>
              <a:t>xauj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;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yam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thoob</a:t>
            </a:r>
            <a:r>
              <a:rPr lang="en-US" dirty="0"/>
              <a:t> </a:t>
            </a:r>
            <a:r>
              <a:rPr lang="en-US" dirty="0" err="1"/>
              <a:t>plaws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</a:t>
            </a:r>
            <a:r>
              <a:rPr lang="en-US" dirty="0" err="1"/>
              <a:t>Xyoo</a:t>
            </a:r>
            <a:r>
              <a:rPr lang="en-US" dirty="0"/>
              <a:t> 2021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siv</a:t>
            </a:r>
            <a:r>
              <a:rPr lang="en-US" dirty="0"/>
              <a:t> HOPWA </a:t>
            </a:r>
            <a:r>
              <a:rPr lang="en-US" dirty="0" err="1"/>
              <a:t>pob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76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err="1"/>
              <a:t>Ib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hom</a:t>
            </a:r>
            <a:r>
              <a:rPr lang="en-US" baseline="0" dirty="0"/>
              <a:t> </a:t>
            </a:r>
            <a:r>
              <a:rPr lang="en-US" baseline="0" dirty="0" err="1"/>
              <a:t>phiaj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Koom</a:t>
            </a:r>
            <a:r>
              <a:rPr lang="en-US" baseline="0" dirty="0"/>
              <a:t> Kas </a:t>
            </a:r>
            <a:r>
              <a:rPr lang="en-US" baseline="0" dirty="0" err="1"/>
              <a:t>Xyoo</a:t>
            </a:r>
            <a:r>
              <a:rPr lang="en-US" baseline="0" dirty="0"/>
              <a:t> 2021 </a:t>
            </a:r>
            <a:r>
              <a:rPr lang="en-US" baseline="0" dirty="0" err="1"/>
              <a:t>yog</a:t>
            </a:r>
            <a:r>
              <a:rPr lang="en-US" baseline="0" dirty="0"/>
              <a:t> </a:t>
            </a:r>
            <a:r>
              <a:rPr lang="en-US" baseline="0" dirty="0" err="1"/>
              <a:t>txhawm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txhim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pej</a:t>
            </a:r>
            <a:r>
              <a:rPr lang="en-US" baseline="0" dirty="0"/>
              <a:t> </a:t>
            </a:r>
            <a:r>
              <a:rPr lang="en-US" baseline="0" dirty="0" err="1"/>
              <a:t>xeem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tsim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txheej</a:t>
            </a:r>
            <a:r>
              <a:rPr lang="en-US" baseline="0" dirty="0"/>
              <a:t> </a:t>
            </a:r>
            <a:r>
              <a:rPr lang="en-US" baseline="0" dirty="0" err="1"/>
              <a:t>txheem</a:t>
            </a:r>
            <a:r>
              <a:rPr lang="en-US" baseline="0" dirty="0"/>
              <a:t>,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 li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cuam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kom</a:t>
            </a:r>
            <a:r>
              <a:rPr lang="en-US" baseline="0" dirty="0"/>
              <a:t> </a:t>
            </a:r>
            <a:r>
              <a:rPr lang="en-US" baseline="0" dirty="0" err="1"/>
              <a:t>dhau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hom</a:t>
            </a:r>
            <a:r>
              <a:rPr lang="en-US" baseline="0" dirty="0"/>
              <a:t> </a:t>
            </a:r>
            <a:r>
              <a:rPr lang="en-US" baseline="0" dirty="0" err="1"/>
              <a:t>phiaj</a:t>
            </a:r>
            <a:r>
              <a:rPr lang="en-US" baseline="0" dirty="0"/>
              <a:t> </a:t>
            </a:r>
            <a:r>
              <a:rPr lang="en-US" baseline="0" dirty="0" err="1"/>
              <a:t>ntawv</a:t>
            </a:r>
            <a:r>
              <a:rPr lang="en-US" baseline="0" dirty="0"/>
              <a:t> </a:t>
            </a:r>
            <a:r>
              <a:rPr lang="en-US" baseline="0" dirty="0" err="1"/>
              <a:t>ntau</a:t>
            </a:r>
            <a:r>
              <a:rPr lang="en-US" baseline="0" dirty="0"/>
              <a:t> </a:t>
            </a:r>
            <a:r>
              <a:rPr lang="en-US" baseline="0" dirty="0" err="1"/>
              <a:t>dua</a:t>
            </a:r>
            <a:r>
              <a:rPr lang="en-US" baseline="0" dirty="0"/>
              <a:t> li 725 </a:t>
            </a:r>
            <a:r>
              <a:rPr lang="en-US" baseline="0" dirty="0" err="1"/>
              <a:t>feem</a:t>
            </a:r>
            <a:r>
              <a:rPr lang="en-US" baseline="0" dirty="0"/>
              <a:t> </a:t>
            </a:r>
            <a:r>
              <a:rPr lang="en-US" baseline="0" dirty="0" err="1"/>
              <a:t>pua</a:t>
            </a:r>
            <a:r>
              <a:rPr lang="en-US" baseline="0" dirty="0"/>
              <a:t>.</a:t>
            </a:r>
          </a:p>
          <a:p>
            <a:pPr marL="0" indent="0">
              <a:buNone/>
            </a:pPr>
            <a:endParaRPr lang="en-US" baseline="0" dirty="0"/>
          </a:p>
          <a:p>
            <a:pPr marL="0" indent="0">
              <a:buNone/>
            </a:pP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cuam</a:t>
            </a:r>
            <a:r>
              <a:rPr lang="en-US" baseline="0" dirty="0"/>
              <a:t> los sis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txhim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qhia</a:t>
            </a:r>
            <a:r>
              <a:rPr lang="en-US" baseline="0" dirty="0"/>
              <a:t> </a:t>
            </a:r>
            <a:r>
              <a:rPr lang="en-US" baseline="0" dirty="0" err="1"/>
              <a:t>txog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thaj</a:t>
            </a:r>
            <a:r>
              <a:rPr lang="en-US" baseline="0" dirty="0"/>
              <a:t> chaw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cuam</a:t>
            </a:r>
            <a:r>
              <a:rPr lang="en-US" baseline="0" dirty="0"/>
              <a:t>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chaw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hauj</a:t>
            </a:r>
            <a:r>
              <a:rPr lang="en-US" baseline="0" dirty="0"/>
              <a:t> </a:t>
            </a:r>
            <a:r>
              <a:rPr lang="en-US" baseline="0" dirty="0" err="1"/>
              <a:t>lwm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tiav</a:t>
            </a:r>
            <a:r>
              <a:rPr lang="en-US" baseline="0" dirty="0"/>
              <a:t> los sis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txhim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</a:t>
            </a:r>
            <a:r>
              <a:rPr lang="en-US" baseline="0" dirty="0" err="1"/>
              <a:t>tsev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tau </a:t>
            </a:r>
            <a:r>
              <a:rPr lang="en-US" baseline="0" dirty="0" err="1"/>
              <a:t>txhim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</a:t>
            </a:r>
            <a:r>
              <a:rPr lang="en-US" baseline="0" dirty="0" err="1"/>
              <a:t>siv</a:t>
            </a:r>
            <a:r>
              <a:rPr lang="en-US" baseline="0" dirty="0"/>
              <a:t> </a:t>
            </a:r>
            <a:r>
              <a:rPr lang="en-US" baseline="0" dirty="0" err="1"/>
              <a:t>pob</a:t>
            </a:r>
            <a:r>
              <a:rPr lang="en-US" baseline="0" dirty="0"/>
              <a:t> </a:t>
            </a:r>
            <a:r>
              <a:rPr lang="en-US" baseline="0" dirty="0" err="1"/>
              <a:t>nyiaj</a:t>
            </a:r>
            <a:r>
              <a:rPr lang="en-US" baseline="0" dirty="0"/>
              <a:t> </a:t>
            </a:r>
            <a:r>
              <a:rPr lang="en-US" baseline="0" dirty="0" err="1"/>
              <a:t>ntawm</a:t>
            </a:r>
            <a:r>
              <a:rPr lang="en-US" baseline="0" dirty="0"/>
              <a:t> CDBG </a:t>
            </a:r>
            <a:r>
              <a:rPr lang="en-US" baseline="0" dirty="0" err="1"/>
              <a:t>thaum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xyoo</a:t>
            </a:r>
            <a:r>
              <a:rPr lang="en-US" baseline="0" dirty="0"/>
              <a:t> </a:t>
            </a:r>
            <a:r>
              <a:rPr lang="en-US" baseline="0" dirty="0" err="1"/>
              <a:t>kawm</a:t>
            </a:r>
            <a:r>
              <a:rPr lang="en-US" baseline="0" dirty="0"/>
              <a:t> </a:t>
            </a:r>
            <a:r>
              <a:rPr lang="en-US" baseline="0" dirty="0" err="1"/>
              <a:t>ntawv</a:t>
            </a:r>
            <a:r>
              <a:rPr lang="en-US" baseline="0" dirty="0"/>
              <a:t>. </a:t>
            </a:r>
            <a:r>
              <a:rPr lang="en-US" baseline="0" dirty="0" err="1"/>
              <a:t>Tsis</a:t>
            </a:r>
            <a:r>
              <a:rPr lang="en-US" baseline="0" dirty="0"/>
              <a:t> zoo li </a:t>
            </a:r>
            <a:r>
              <a:rPr lang="en-US" baseline="0" dirty="0" err="1"/>
              <a:t>lwm</a:t>
            </a:r>
            <a:r>
              <a:rPr lang="en-US" baseline="0" dirty="0"/>
              <a:t> yam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ub</a:t>
            </a:r>
            <a:r>
              <a:rPr lang="en-US" baseline="0" dirty="0"/>
              <a:t> no, </a:t>
            </a:r>
            <a:r>
              <a:rPr lang="en-US" baseline="0" dirty="0" err="1"/>
              <a:t>qhov</a:t>
            </a:r>
            <a:r>
              <a:rPr lang="en-US" baseline="0" dirty="0"/>
              <a:t> no </a:t>
            </a:r>
            <a:r>
              <a:rPr lang="en-US" baseline="0" dirty="0" err="1"/>
              <a:t>suav</a:t>
            </a:r>
            <a:r>
              <a:rPr lang="en-US" baseline="0" dirty="0"/>
              <a:t> </a:t>
            </a:r>
            <a:r>
              <a:rPr lang="en-US" baseline="0" dirty="0" err="1"/>
              <a:t>hais</a:t>
            </a:r>
            <a:r>
              <a:rPr lang="en-US" baseline="0" dirty="0"/>
              <a:t> </a:t>
            </a:r>
            <a:r>
              <a:rPr lang="en-US" baseline="0" dirty="0" err="1"/>
              <a:t>tias</a:t>
            </a:r>
            <a:r>
              <a:rPr lang="en-US" baseline="0" dirty="0"/>
              <a:t> </a:t>
            </a:r>
            <a:r>
              <a:rPr lang="en-US" baseline="0" dirty="0" err="1"/>
              <a:t>yog</a:t>
            </a:r>
            <a:r>
              <a:rPr lang="en-US" baseline="0" dirty="0"/>
              <a:t> '</a:t>
            </a:r>
            <a:r>
              <a:rPr lang="en-US" baseline="0" dirty="0" err="1"/>
              <a:t>thaj</a:t>
            </a:r>
            <a:r>
              <a:rPr lang="en-US" baseline="0" dirty="0"/>
              <a:t> chaw'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txiaj</a:t>
            </a:r>
            <a:r>
              <a:rPr lang="en-US" baseline="0" dirty="0"/>
              <a:t> </a:t>
            </a:r>
            <a:r>
              <a:rPr lang="en-US" baseline="0" dirty="0" err="1"/>
              <a:t>ntsig</a:t>
            </a:r>
            <a:r>
              <a:rPr lang="en-US" baseline="0" dirty="0"/>
              <a:t>,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txhais</a:t>
            </a:r>
            <a:r>
              <a:rPr lang="en-US" baseline="0" dirty="0"/>
              <a:t> tau </a:t>
            </a:r>
            <a:r>
              <a:rPr lang="en-US" baseline="0" dirty="0" err="1"/>
              <a:t>hais</a:t>
            </a:r>
            <a:r>
              <a:rPr lang="en-US" baseline="0" dirty="0"/>
              <a:t> </a:t>
            </a:r>
            <a:r>
              <a:rPr lang="en-US" baseline="0" dirty="0" err="1"/>
              <a:t>tias</a:t>
            </a:r>
            <a:r>
              <a:rPr lang="en-US" baseline="0" dirty="0"/>
              <a:t> </a:t>
            </a:r>
            <a:r>
              <a:rPr lang="en-US" baseline="0" dirty="0" err="1"/>
              <a:t>txhua</a:t>
            </a:r>
            <a:r>
              <a:rPr lang="en-US" baseline="0" dirty="0"/>
              <a:t> </a:t>
            </a:r>
            <a:r>
              <a:rPr lang="en-US" baseline="0" dirty="0" err="1"/>
              <a:t>tus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thaj</a:t>
            </a:r>
            <a:r>
              <a:rPr lang="en-US" baseline="0" dirty="0"/>
              <a:t> chaw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cuam</a:t>
            </a:r>
            <a:r>
              <a:rPr lang="en-US" baseline="0" dirty="0"/>
              <a:t> </a:t>
            </a:r>
            <a:r>
              <a:rPr lang="en-US" baseline="0" dirty="0" err="1"/>
              <a:t>raug</a:t>
            </a:r>
            <a:r>
              <a:rPr lang="en-US" baseline="0" dirty="0"/>
              <a:t> </a:t>
            </a:r>
            <a:r>
              <a:rPr lang="en-US" baseline="0" dirty="0" err="1"/>
              <a:t>xaiv</a:t>
            </a:r>
            <a:r>
              <a:rPr lang="en-US" baseline="0" dirty="0"/>
              <a:t> </a:t>
            </a:r>
            <a:r>
              <a:rPr lang="en-US" baseline="0" dirty="0" err="1"/>
              <a:t>kom</a:t>
            </a:r>
            <a:r>
              <a:rPr lang="en-US" baseline="0" dirty="0"/>
              <a:t> tau </a:t>
            </a:r>
            <a:r>
              <a:rPr lang="en-US" baseline="0" dirty="0" err="1"/>
              <a:t>txais</a:t>
            </a:r>
            <a:r>
              <a:rPr lang="en-US" baseline="0" dirty="0"/>
              <a:t> </a:t>
            </a:r>
            <a:r>
              <a:rPr lang="en-US" baseline="0" dirty="0" err="1"/>
              <a:t>txiaj</a:t>
            </a:r>
            <a:r>
              <a:rPr lang="en-US" baseline="0" dirty="0"/>
              <a:t> </a:t>
            </a:r>
            <a:r>
              <a:rPr lang="en-US" baseline="0" dirty="0" err="1"/>
              <a:t>ntsig</a:t>
            </a:r>
            <a:r>
              <a:rPr lang="en-US" baseline="0" dirty="0"/>
              <a:t> los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txhim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 tag </a:t>
            </a:r>
            <a:r>
              <a:rPr lang="en-US" baseline="0" dirty="0" err="1"/>
              <a:t>nrho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608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Fresno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Tuam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Kev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tau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siv</a:t>
            </a:r>
            <a:r>
              <a:rPr lang="en-US" dirty="0"/>
              <a:t> </a:t>
            </a:r>
            <a:r>
              <a:rPr lang="en-US" dirty="0" err="1"/>
              <a:t>pob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CDBG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</a:t>
            </a:r>
            <a:r>
              <a:rPr lang="en-US" dirty="0" err="1"/>
              <a:t>Xyoo</a:t>
            </a:r>
            <a:r>
              <a:rPr lang="en-US" dirty="0"/>
              <a:t> 2021. </a:t>
            </a:r>
            <a:r>
              <a:rPr lang="en-US" dirty="0" err="1"/>
              <a:t>Thawj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tau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6,740 </a:t>
            </a:r>
            <a:r>
              <a:rPr lang="en-US" dirty="0" err="1"/>
              <a:t>leej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Puag</a:t>
            </a:r>
            <a:r>
              <a:rPr lang="en-US" dirty="0"/>
              <a:t> </a:t>
            </a:r>
            <a:r>
              <a:rPr lang="en-US" dirty="0" err="1"/>
              <a:t>Ncig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Kawm</a:t>
            </a:r>
            <a:r>
              <a:rPr lang="en-US" dirty="0"/>
              <a:t> Burroughs.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133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Txoj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txhim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</a:t>
            </a:r>
            <a:r>
              <a:rPr lang="en-US" dirty="0" err="1"/>
              <a:t>thib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los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Fresno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Tuam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Kev Sib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Pej</a:t>
            </a:r>
            <a:r>
              <a:rPr lang="en-US" dirty="0"/>
              <a:t> </a:t>
            </a:r>
            <a:r>
              <a:rPr lang="en-US" dirty="0" err="1"/>
              <a:t>Xeem</a:t>
            </a:r>
            <a:r>
              <a:rPr lang="en-US" dirty="0"/>
              <a:t> </a:t>
            </a:r>
            <a:r>
              <a:rPr lang="en-US" dirty="0" err="1"/>
              <a:t>xws</a:t>
            </a:r>
            <a:r>
              <a:rPr lang="en-US" dirty="0"/>
              <a:t> li tau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r>
              <a:rPr lang="en-US" dirty="0"/>
              <a:t> 3,665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leej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Kawm</a:t>
            </a:r>
            <a:r>
              <a:rPr lang="en-US" dirty="0"/>
              <a:t> Sab </a:t>
            </a:r>
            <a:r>
              <a:rPr lang="en-US" dirty="0" err="1"/>
              <a:t>Hnub</a:t>
            </a:r>
            <a:r>
              <a:rPr lang="en-US" dirty="0"/>
              <a:t> </a:t>
            </a:r>
            <a:r>
              <a:rPr lang="en-US" dirty="0" err="1"/>
              <a:t>Poob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Fresno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Puag</a:t>
            </a:r>
            <a:r>
              <a:rPr lang="en-US" dirty="0"/>
              <a:t> </a:t>
            </a:r>
            <a:r>
              <a:rPr lang="en-US" dirty="0" err="1"/>
              <a:t>Ncig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Kev MLK.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77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ntxiv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xwm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txais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 sim no tab tom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lwm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yuav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nthuav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CAPER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xyoo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xwm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 tom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xws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Tshuam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Zog Webster</a:t>
            </a:r>
          </a:p>
          <a:p>
            <a:r>
              <a:rPr lang="en-US" dirty="0"/>
              <a:t>Kev </a:t>
            </a:r>
            <a:r>
              <a:rPr lang="en-US" dirty="0" err="1"/>
              <a:t>Txhim</a:t>
            </a:r>
            <a:r>
              <a:rPr lang="en-US" dirty="0"/>
              <a:t> Kho </a:t>
            </a:r>
            <a:r>
              <a:rPr lang="en-US" dirty="0" err="1"/>
              <a:t>Txoj</a:t>
            </a:r>
            <a:r>
              <a:rPr lang="en-US" dirty="0"/>
              <a:t> Kev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Thawj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Burroughs – </a:t>
            </a:r>
            <a:r>
              <a:rPr lang="en-US" dirty="0" err="1"/>
              <a:t>Ntu</a:t>
            </a:r>
            <a:r>
              <a:rPr lang="en-US" dirty="0"/>
              <a:t> II</a:t>
            </a:r>
          </a:p>
          <a:p>
            <a:r>
              <a:rPr lang="en-US" dirty="0"/>
              <a:t>Kev </a:t>
            </a:r>
            <a:r>
              <a:rPr lang="en-US" dirty="0" err="1"/>
              <a:t>Txhim</a:t>
            </a:r>
            <a:r>
              <a:rPr lang="en-US" dirty="0"/>
              <a:t> Kho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Puag</a:t>
            </a:r>
            <a:r>
              <a:rPr lang="en-US" dirty="0"/>
              <a:t> </a:t>
            </a:r>
            <a:r>
              <a:rPr lang="en-US" dirty="0" err="1"/>
              <a:t>Ncig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Kev Ivy-Annadale Chester  </a:t>
            </a:r>
          </a:p>
          <a:p>
            <a:r>
              <a:rPr lang="en-US" dirty="0"/>
              <a:t>Kev </a:t>
            </a:r>
            <a:r>
              <a:rPr lang="en-US" dirty="0" err="1"/>
              <a:t>Txhim</a:t>
            </a:r>
            <a:r>
              <a:rPr lang="en-US" dirty="0"/>
              <a:t> Kho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Puag</a:t>
            </a:r>
            <a:r>
              <a:rPr lang="en-US" dirty="0"/>
              <a:t> </a:t>
            </a:r>
            <a:r>
              <a:rPr lang="en-US" dirty="0" err="1"/>
              <a:t>Ncig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Kev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Kawm</a:t>
            </a:r>
            <a:r>
              <a:rPr lang="en-US" dirty="0"/>
              <a:t> Ericson </a:t>
            </a:r>
          </a:p>
          <a:p>
            <a:r>
              <a:rPr lang="en-US" dirty="0"/>
              <a:t>Kev </a:t>
            </a:r>
            <a:r>
              <a:rPr lang="en-US" dirty="0" err="1"/>
              <a:t>Txhim</a:t>
            </a:r>
            <a:r>
              <a:rPr lang="en-US" dirty="0"/>
              <a:t> Kho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Puag</a:t>
            </a:r>
            <a:r>
              <a:rPr lang="en-US" dirty="0"/>
              <a:t> </a:t>
            </a:r>
            <a:r>
              <a:rPr lang="en-US" dirty="0" err="1"/>
              <a:t>Ncig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Kev </a:t>
            </a:r>
            <a:r>
              <a:rPr lang="en-US" dirty="0" err="1"/>
              <a:t>Loj</a:t>
            </a:r>
            <a:endParaRPr lang="en-US" dirty="0"/>
          </a:p>
          <a:p>
            <a:r>
              <a:rPr lang="en-US" dirty="0"/>
              <a:t>Kev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Kawm</a:t>
            </a:r>
            <a:r>
              <a:rPr lang="en-US" dirty="0"/>
              <a:t> </a:t>
            </a:r>
            <a:r>
              <a:rPr lang="en-US" dirty="0" err="1"/>
              <a:t>Yosemit</a:t>
            </a:r>
            <a:r>
              <a:rPr lang="en-US" dirty="0"/>
              <a:t> Tus </a:t>
            </a:r>
            <a:r>
              <a:rPr lang="en-US" dirty="0" err="1"/>
              <a:t>Qauv</a:t>
            </a:r>
            <a:r>
              <a:rPr lang="en-US" dirty="0"/>
              <a:t> Kev</a:t>
            </a:r>
          </a:p>
          <a:p>
            <a:r>
              <a:rPr lang="en-US" dirty="0"/>
              <a:t>Kev </a:t>
            </a:r>
            <a:r>
              <a:rPr lang="en-US" dirty="0" err="1"/>
              <a:t>Tsim</a:t>
            </a:r>
            <a:r>
              <a:rPr lang="en-US" dirty="0"/>
              <a:t> Kho </a:t>
            </a:r>
            <a:r>
              <a:rPr lang="en-US" dirty="0" err="1"/>
              <a:t>Txoj</a:t>
            </a:r>
            <a:r>
              <a:rPr lang="en-US" dirty="0"/>
              <a:t> Kev  Maple-Gettysburg-Holland</a:t>
            </a:r>
          </a:p>
          <a:p>
            <a:r>
              <a:rPr lang="en-US" dirty="0"/>
              <a:t>Kev </a:t>
            </a:r>
            <a:r>
              <a:rPr lang="en-US" dirty="0" err="1"/>
              <a:t>Tsim</a:t>
            </a:r>
            <a:r>
              <a:rPr lang="en-US" dirty="0"/>
              <a:t> Kho </a:t>
            </a:r>
            <a:r>
              <a:rPr lang="en-US" dirty="0" err="1"/>
              <a:t>Txoj</a:t>
            </a:r>
            <a:r>
              <a:rPr lang="en-US" dirty="0"/>
              <a:t> Kev Olive-Maple-Whitney-Chestnut</a:t>
            </a:r>
          </a:p>
          <a:p>
            <a:r>
              <a:rPr lang="en-US" dirty="0"/>
              <a:t>Kev </a:t>
            </a:r>
            <a:r>
              <a:rPr lang="en-US" dirty="0" err="1"/>
              <a:t>Tsim</a:t>
            </a:r>
            <a:r>
              <a:rPr lang="en-US" dirty="0"/>
              <a:t> Kho </a:t>
            </a:r>
            <a:r>
              <a:rPr lang="en-US" dirty="0" err="1"/>
              <a:t>Txoj</a:t>
            </a:r>
            <a:r>
              <a:rPr lang="en-US" dirty="0"/>
              <a:t> Kev Shields-Cedar-Dakota-Maple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06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Nroog</a:t>
            </a:r>
            <a:r>
              <a:rPr lang="en-US" sz="1200" dirty="0"/>
              <a:t> Fresno </a:t>
            </a:r>
            <a:r>
              <a:rPr lang="en-US" sz="1200" dirty="0" err="1"/>
              <a:t>Lub</a:t>
            </a:r>
            <a:r>
              <a:rPr lang="en-US" sz="1200" dirty="0"/>
              <a:t> </a:t>
            </a:r>
            <a:r>
              <a:rPr lang="en-US" sz="1200" dirty="0" err="1"/>
              <a:t>Tuam</a:t>
            </a:r>
            <a:r>
              <a:rPr lang="en-US" sz="1200" dirty="0"/>
              <a:t> </a:t>
            </a:r>
            <a:r>
              <a:rPr lang="en-US" sz="1200" dirty="0" err="1"/>
              <a:t>Tsev</a:t>
            </a:r>
            <a:r>
              <a:rPr lang="en-US" sz="1200" dirty="0"/>
              <a:t> PARCS </a:t>
            </a:r>
            <a:r>
              <a:rPr lang="en-US" dirty="0"/>
              <a:t>tau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xya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txhim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chaw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npaj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siv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CDBG </a:t>
            </a:r>
            <a:r>
              <a:rPr lang="en-US" dirty="0" err="1"/>
              <a:t>pob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Tuam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PARCS tau </a:t>
            </a:r>
            <a:r>
              <a:rPr lang="en-US" dirty="0" err="1"/>
              <a:t>nkag</a:t>
            </a:r>
            <a:r>
              <a:rPr lang="en-US" dirty="0"/>
              <a:t>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pom zoo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tuam</a:t>
            </a:r>
            <a:r>
              <a:rPr lang="en-US" dirty="0"/>
              <a:t> </a:t>
            </a:r>
            <a:r>
              <a:rPr lang="en-US" dirty="0" err="1"/>
              <a:t>txhab</a:t>
            </a:r>
            <a:r>
              <a:rPr lang="en-US" dirty="0"/>
              <a:t> </a:t>
            </a:r>
            <a:r>
              <a:rPr lang="en-US" dirty="0" err="1"/>
              <a:t>tsim</a:t>
            </a:r>
            <a:r>
              <a:rPr lang="en-US" dirty="0"/>
              <a:t> los </a:t>
            </a:r>
            <a:r>
              <a:rPr lang="en-US" dirty="0" err="1"/>
              <a:t>hais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ADA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chaw </a:t>
            </a:r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noj</a:t>
            </a:r>
            <a:r>
              <a:rPr lang="en-US" dirty="0"/>
              <a:t> </a:t>
            </a:r>
            <a:r>
              <a:rPr lang="en-US" dirty="0" err="1"/>
              <a:t>qab</a:t>
            </a:r>
            <a:r>
              <a:rPr lang="en-US" dirty="0"/>
              <a:t> </a:t>
            </a:r>
            <a:r>
              <a:rPr lang="en-US" dirty="0" err="1"/>
              <a:t>haus</a:t>
            </a:r>
            <a:r>
              <a:rPr lang="en-US" dirty="0"/>
              <a:t> </a:t>
            </a:r>
            <a:r>
              <a:rPr lang="en-US" dirty="0" err="1"/>
              <a:t>huv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txhawj</a:t>
            </a:r>
            <a:r>
              <a:rPr lang="en-US" dirty="0"/>
              <a:t> </a:t>
            </a:r>
            <a:r>
              <a:rPr lang="en-US" dirty="0" err="1"/>
              <a:t>xeeb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me </a:t>
            </a:r>
            <a:r>
              <a:rPr lang="en-US" dirty="0" err="1"/>
              <a:t>nyuam</a:t>
            </a:r>
            <a:r>
              <a:rPr lang="en-US" dirty="0"/>
              <a:t> </a:t>
            </a:r>
            <a:r>
              <a:rPr lang="en-US" dirty="0" err="1"/>
              <a:t>kawm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ntau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chaw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.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tau </a:t>
            </a:r>
            <a:r>
              <a:rPr lang="en-US" dirty="0" err="1"/>
              <a:t>siv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phiaj</a:t>
            </a:r>
            <a:r>
              <a:rPr lang="en-US" dirty="0"/>
              <a:t> </a:t>
            </a:r>
            <a:r>
              <a:rPr lang="en-US" dirty="0" err="1"/>
              <a:t>xwm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pas </a:t>
            </a:r>
            <a:r>
              <a:rPr lang="en-US" dirty="0" err="1"/>
              <a:t>dej</a:t>
            </a:r>
            <a:r>
              <a:rPr lang="en-US" dirty="0"/>
              <a:t> Quigley Learner Pool, Pinedale Learner Pool, </a:t>
            </a:r>
            <a:r>
              <a:rPr lang="en-US" dirty="0" err="1"/>
              <a:t>thiab</a:t>
            </a:r>
            <a:r>
              <a:rPr lang="en-US" dirty="0"/>
              <a:t> Fink White Leaner Pool, </a:t>
            </a:r>
            <a:r>
              <a:rPr lang="en-US" dirty="0" err="1"/>
              <a:t>txhawm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txhim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nyog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pas </a:t>
            </a:r>
            <a:r>
              <a:rPr lang="en-US" dirty="0" err="1"/>
              <a:t>dej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rov</a:t>
            </a:r>
            <a:r>
              <a:rPr lang="en-US" dirty="0"/>
              <a:t> </a:t>
            </a:r>
            <a:r>
              <a:rPr lang="en-US" dirty="0" err="1"/>
              <a:t>qhib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pej</a:t>
            </a:r>
            <a:r>
              <a:rPr lang="en-US" dirty="0"/>
              <a:t> </a:t>
            </a:r>
            <a:r>
              <a:rPr lang="en-US" dirty="0" err="1"/>
              <a:t>xeem</a:t>
            </a:r>
            <a:r>
              <a:rPr lang="en-US" dirty="0"/>
              <a:t>, tau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r>
              <a:rPr lang="en-US" dirty="0"/>
              <a:t> 20,175 </a:t>
            </a:r>
            <a:r>
              <a:rPr lang="en-US" dirty="0" err="1"/>
              <a:t>leej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Ntawm</a:t>
            </a:r>
            <a:r>
              <a:rPr lang="en-US" dirty="0"/>
              <a:t> Chaw </a:t>
            </a:r>
            <a:r>
              <a:rPr lang="en-US" dirty="0" err="1"/>
              <a:t>Ua</a:t>
            </a:r>
            <a:r>
              <a:rPr lang="en-US" dirty="0"/>
              <a:t> Si Cary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tau </a:t>
            </a:r>
            <a:r>
              <a:rPr lang="en-US" dirty="0" err="1"/>
              <a:t>teeb</a:t>
            </a:r>
            <a:r>
              <a:rPr lang="en-US" dirty="0"/>
              <a:t> </a:t>
            </a:r>
            <a:r>
              <a:rPr lang="en-US" dirty="0" err="1"/>
              <a:t>tsa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teeb</a:t>
            </a:r>
            <a:r>
              <a:rPr lang="en-US" dirty="0"/>
              <a:t> </a:t>
            </a:r>
            <a:r>
              <a:rPr lang="en-US" dirty="0" err="1"/>
              <a:t>tshiab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ob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chaw </a:t>
            </a:r>
            <a:r>
              <a:rPr lang="en-US" dirty="0" err="1"/>
              <a:t>ncaws</a:t>
            </a:r>
            <a:r>
              <a:rPr lang="en-US" dirty="0"/>
              <a:t> </a:t>
            </a:r>
            <a:r>
              <a:rPr lang="en-US" dirty="0" err="1"/>
              <a:t>tsaus</a:t>
            </a:r>
            <a:r>
              <a:rPr lang="en-US" dirty="0"/>
              <a:t> </a:t>
            </a:r>
            <a:r>
              <a:rPr lang="en-US" dirty="0" err="1"/>
              <a:t>ntuj</a:t>
            </a:r>
            <a:r>
              <a:rPr lang="en-US" dirty="0"/>
              <a:t>.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teeb</a:t>
            </a:r>
            <a:r>
              <a:rPr lang="en-US" dirty="0"/>
              <a:t> pom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tshiab</a:t>
            </a:r>
            <a:r>
              <a:rPr lang="en-US" dirty="0"/>
              <a:t> </a:t>
            </a:r>
            <a:r>
              <a:rPr lang="en-US" dirty="0" err="1"/>
              <a:t>tuaj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pom </a:t>
            </a:r>
            <a:r>
              <a:rPr lang="en-US" dirty="0" err="1"/>
              <a:t>mus</a:t>
            </a:r>
            <a:r>
              <a:rPr lang="en-US" dirty="0"/>
              <a:t> tau deb </a:t>
            </a:r>
            <a:r>
              <a:rPr lang="en-US" dirty="0" err="1"/>
              <a:t>thiab</a:t>
            </a:r>
            <a:r>
              <a:rPr lang="en-US" dirty="0"/>
              <a:t> tau </a:t>
            </a:r>
            <a:r>
              <a:rPr lang="en-US" dirty="0" err="1"/>
              <a:t>txhim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teeb</a:t>
            </a:r>
            <a:r>
              <a:rPr lang="en-US" dirty="0"/>
              <a:t> pom </a:t>
            </a:r>
            <a:r>
              <a:rPr lang="en-US" dirty="0" err="1"/>
              <a:t>kev</a:t>
            </a:r>
            <a:r>
              <a:rPr lang="en-US" dirty="0"/>
              <a:t> zoo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tshem</a:t>
            </a:r>
            <a:r>
              <a:rPr lang="en-US" dirty="0"/>
              <a:t> </a:t>
            </a:r>
            <a:r>
              <a:rPr lang="en-US" dirty="0" err="1"/>
              <a:t>tawm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teeb</a:t>
            </a:r>
            <a:r>
              <a:rPr lang="en-US" dirty="0"/>
              <a:t> pom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tsi</a:t>
            </a:r>
            <a:r>
              <a:rPr lang="en-US" dirty="0"/>
              <a:t> zoo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puag</a:t>
            </a:r>
            <a:r>
              <a:rPr lang="en-US" dirty="0"/>
              <a:t> </a:t>
            </a:r>
            <a:r>
              <a:rPr lang="en-US" dirty="0" err="1"/>
              <a:t>ncig</a:t>
            </a:r>
            <a:r>
              <a:rPr lang="en-US" dirty="0"/>
              <a:t>.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no tau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r>
              <a:rPr lang="en-US" dirty="0"/>
              <a:t> 3,700 </a:t>
            </a:r>
            <a:r>
              <a:rPr lang="en-US" dirty="0" err="1"/>
              <a:t>leej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Ntawm</a:t>
            </a:r>
            <a:r>
              <a:rPr lang="en-US" dirty="0"/>
              <a:t> chaw </a:t>
            </a:r>
            <a:r>
              <a:rPr lang="en-US" dirty="0" err="1"/>
              <a:t>ua</a:t>
            </a:r>
            <a:r>
              <a:rPr lang="en-US" dirty="0"/>
              <a:t> is Romain,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tau </a:t>
            </a:r>
            <a:r>
              <a:rPr lang="en-US" dirty="0" err="1"/>
              <a:t>teeb</a:t>
            </a:r>
            <a:r>
              <a:rPr lang="en-US" dirty="0"/>
              <a:t> </a:t>
            </a:r>
            <a:r>
              <a:rPr lang="en-US" dirty="0" err="1"/>
              <a:t>tsa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sib </a:t>
            </a:r>
            <a:r>
              <a:rPr lang="en-US" dirty="0" err="1"/>
              <a:t>tw</a:t>
            </a:r>
            <a:r>
              <a:rPr lang="en-US" dirty="0"/>
              <a:t> </a:t>
            </a:r>
            <a:r>
              <a:rPr lang="en-US" dirty="0" err="1"/>
              <a:t>tshiab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tau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6,740 </a:t>
            </a:r>
            <a:r>
              <a:rPr lang="en-US" dirty="0" err="1"/>
              <a:t>leej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chaw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Ted C. Wills, </a:t>
            </a:r>
            <a:r>
              <a:rPr lang="en-US" dirty="0" err="1"/>
              <a:t>peb</a:t>
            </a:r>
            <a:r>
              <a:rPr lang="en-US" dirty="0"/>
              <a:t> tau </a:t>
            </a:r>
            <a:r>
              <a:rPr lang="en-US" dirty="0" err="1"/>
              <a:t>hloov</a:t>
            </a:r>
            <a:r>
              <a:rPr lang="en-US" dirty="0"/>
              <a:t> HVAC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txheej</a:t>
            </a:r>
            <a:r>
              <a:rPr lang="en-US" dirty="0"/>
              <a:t> </a:t>
            </a:r>
            <a:r>
              <a:rPr lang="en-US" dirty="0" err="1"/>
              <a:t>txheem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rov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chav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pob</a:t>
            </a:r>
            <a:r>
              <a:rPr lang="en-US" dirty="0"/>
              <a:t> </a:t>
            </a:r>
            <a:r>
              <a:rPr lang="en-US" dirty="0" err="1"/>
              <a:t>zeb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pem</a:t>
            </a:r>
            <a:r>
              <a:rPr lang="en-US" dirty="0"/>
              <a:t> </a:t>
            </a:r>
            <a:r>
              <a:rPr lang="en-US" dirty="0" err="1"/>
              <a:t>teb</a:t>
            </a:r>
            <a:r>
              <a:rPr lang="en-US" dirty="0"/>
              <a:t>, </a:t>
            </a:r>
            <a:r>
              <a:rPr lang="en-US" dirty="0" err="1"/>
              <a:t>teeb</a:t>
            </a:r>
            <a:r>
              <a:rPr lang="en-US" dirty="0"/>
              <a:t> </a:t>
            </a:r>
            <a:r>
              <a:rPr lang="en-US" dirty="0" err="1"/>
              <a:t>tsa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duab</a:t>
            </a:r>
            <a:r>
              <a:rPr lang="en-US" dirty="0"/>
              <a:t> </a:t>
            </a:r>
            <a:r>
              <a:rPr lang="en-US" dirty="0" err="1"/>
              <a:t>ntxoov</a:t>
            </a:r>
            <a:r>
              <a:rPr lang="en-US" dirty="0"/>
              <a:t> </a:t>
            </a:r>
            <a:r>
              <a:rPr lang="en-US" dirty="0" err="1"/>
              <a:t>ntxoo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deb, </a:t>
            </a:r>
            <a:r>
              <a:rPr lang="en-US" dirty="0" err="1"/>
              <a:t>hloov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rooj</a:t>
            </a:r>
            <a:r>
              <a:rPr lang="en-US" dirty="0"/>
              <a:t> </a:t>
            </a:r>
            <a:r>
              <a:rPr lang="en-US" dirty="0" err="1"/>
              <a:t>zaum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tshem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rooj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hloov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thog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twb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lawm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yog</a:t>
            </a:r>
            <a:r>
              <a:rPr lang="en-US" dirty="0"/>
              <a:t> ADA. Tau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r>
              <a:rPr lang="en-US" dirty="0"/>
              <a:t> li 12,710 </a:t>
            </a:r>
            <a:r>
              <a:rPr lang="en-US" dirty="0" err="1"/>
              <a:t>leej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los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no.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053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PARCS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hloov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hloov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mob ADA. 1,590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ntsig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kas.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yam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chaw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Quigley Park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Pinedale Community Center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Xyuas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Haus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Chaw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 Quigley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ntsig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 12,865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Pinedale Community Center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ntsig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 4,688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1153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chaw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ntxiv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txais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 sim no tab tom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kas no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yuav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nthuav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qhia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CAPER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xyoo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kawm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xws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dirty="0"/>
              <a:t>Pas Dej Fink-White Learner</a:t>
            </a:r>
          </a:p>
          <a:p>
            <a:r>
              <a:rPr lang="en-US" sz="1200" dirty="0" err="1"/>
              <a:t>Txhim</a:t>
            </a:r>
            <a:r>
              <a:rPr lang="en-US" sz="1200" dirty="0"/>
              <a:t> Kho Frank H. Ball ADA</a:t>
            </a:r>
          </a:p>
          <a:p>
            <a:r>
              <a:rPr lang="en-US" sz="1200" dirty="0" err="1"/>
              <a:t>Tsim</a:t>
            </a:r>
            <a:r>
              <a:rPr lang="en-US" sz="1200" dirty="0"/>
              <a:t> Tus </a:t>
            </a:r>
            <a:r>
              <a:rPr lang="en-US" sz="1200" dirty="0" err="1"/>
              <a:t>Qauv</a:t>
            </a:r>
            <a:r>
              <a:rPr lang="en-US" sz="1200" dirty="0"/>
              <a:t> Maxie L. Parks HVAC</a:t>
            </a:r>
          </a:p>
          <a:p>
            <a:r>
              <a:rPr lang="en-US" sz="1200" dirty="0" err="1"/>
              <a:t>Txhim</a:t>
            </a:r>
            <a:r>
              <a:rPr lang="en-US" sz="1200" dirty="0"/>
              <a:t> Kho Chav Dej Hinton </a:t>
            </a:r>
            <a:r>
              <a:rPr lang="en-US" sz="1200" dirty="0" err="1"/>
              <a:t>thiab</a:t>
            </a:r>
            <a:r>
              <a:rPr lang="en-US" sz="1200" dirty="0"/>
              <a:t> </a:t>
            </a:r>
            <a:r>
              <a:rPr lang="en-US" sz="1200" dirty="0" err="1"/>
              <a:t>Hlov</a:t>
            </a:r>
            <a:r>
              <a:rPr lang="en-US" sz="1200" dirty="0"/>
              <a:t> </a:t>
            </a:r>
            <a:r>
              <a:rPr lang="en-US" sz="1200" dirty="0" err="1"/>
              <a:t>Teeb</a:t>
            </a:r>
            <a:r>
              <a:rPr lang="en-US" sz="1200" dirty="0"/>
              <a:t> Field</a:t>
            </a:r>
          </a:p>
          <a:p>
            <a:r>
              <a:rPr lang="en-US" sz="1200" dirty="0" err="1"/>
              <a:t>Tsim</a:t>
            </a:r>
            <a:r>
              <a:rPr lang="en-US" sz="1200" dirty="0"/>
              <a:t> Chaw </a:t>
            </a:r>
            <a:r>
              <a:rPr lang="en-US" sz="1200" dirty="0" err="1"/>
              <a:t>Ua</a:t>
            </a:r>
            <a:r>
              <a:rPr lang="en-US" sz="1200" dirty="0"/>
              <a:t> Si JSK Victoria West </a:t>
            </a:r>
            <a:r>
              <a:rPr lang="en-US" sz="1200" dirty="0" err="1"/>
              <a:t>thiab</a:t>
            </a:r>
            <a:r>
              <a:rPr lang="en-US" sz="1200" dirty="0"/>
              <a:t> </a:t>
            </a:r>
            <a:r>
              <a:rPr lang="en-US" sz="1200" dirty="0" err="1"/>
              <a:t>Qhov</a:t>
            </a:r>
            <a:r>
              <a:rPr lang="en-US" sz="1200" dirty="0"/>
              <a:t> </a:t>
            </a:r>
            <a:r>
              <a:rPr lang="en-US" sz="1200" dirty="0" err="1"/>
              <a:t>Ntxoov</a:t>
            </a:r>
            <a:r>
              <a:rPr lang="en-US" sz="1200" dirty="0"/>
              <a:t> </a:t>
            </a:r>
            <a:r>
              <a:rPr lang="en-US" sz="1200" dirty="0" err="1"/>
              <a:t>Txoo</a:t>
            </a:r>
            <a:endParaRPr lang="en-US" sz="1200" dirty="0"/>
          </a:p>
          <a:p>
            <a:r>
              <a:rPr lang="en-US" sz="1200" dirty="0" err="1"/>
              <a:t>Tsim</a:t>
            </a:r>
            <a:r>
              <a:rPr lang="en-US" sz="1200" dirty="0"/>
              <a:t> Chaw </a:t>
            </a:r>
            <a:r>
              <a:rPr lang="en-US" sz="1200" dirty="0" err="1"/>
              <a:t>Ua</a:t>
            </a:r>
            <a:r>
              <a:rPr lang="en-US" sz="1200" dirty="0"/>
              <a:t> Si Dickey Tot Lot </a:t>
            </a:r>
          </a:p>
          <a:p>
            <a:r>
              <a:rPr lang="en-US" sz="1200" dirty="0" err="1"/>
              <a:t>Txhim</a:t>
            </a:r>
            <a:r>
              <a:rPr lang="en-US" sz="1200" dirty="0"/>
              <a:t> Kho Chaw </a:t>
            </a:r>
            <a:r>
              <a:rPr lang="en-US" sz="1200" dirty="0" err="1"/>
              <a:t>Ua</a:t>
            </a:r>
            <a:r>
              <a:rPr lang="en-US" sz="1200" dirty="0"/>
              <a:t> Si Fink-White Splash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406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hom</a:t>
            </a:r>
            <a:r>
              <a:rPr lang="en-US" baseline="0" dirty="0"/>
              <a:t> </a:t>
            </a:r>
            <a:r>
              <a:rPr lang="en-US" baseline="0" dirty="0" err="1"/>
              <a:t>phiaj</a:t>
            </a:r>
            <a:r>
              <a:rPr lang="en-US" baseline="0" dirty="0"/>
              <a:t> </a:t>
            </a:r>
            <a:r>
              <a:rPr lang="en-US" baseline="0" dirty="0" err="1"/>
              <a:t>thib</a:t>
            </a:r>
            <a:r>
              <a:rPr lang="en-US" baseline="0" dirty="0"/>
              <a:t> </a:t>
            </a:r>
            <a:r>
              <a:rPr lang="en-US" baseline="0" dirty="0" err="1"/>
              <a:t>plaub</a:t>
            </a:r>
            <a:r>
              <a:rPr lang="en-US" baseline="0" dirty="0"/>
              <a:t> </a:t>
            </a:r>
            <a:r>
              <a:rPr lang="en-US" baseline="0" dirty="0" err="1"/>
              <a:t>yog</a:t>
            </a:r>
            <a:r>
              <a:rPr lang="en-US" baseline="0" dirty="0"/>
              <a:t> </a:t>
            </a:r>
            <a:r>
              <a:rPr lang="en-US" baseline="0" dirty="0" err="1"/>
              <a:t>muab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cuam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tswv</a:t>
            </a:r>
            <a:r>
              <a:rPr lang="en-US" baseline="0" dirty="0"/>
              <a:t> </a:t>
            </a:r>
            <a:r>
              <a:rPr lang="en-US" baseline="0" dirty="0" err="1"/>
              <a:t>cuab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zej</a:t>
            </a:r>
            <a:r>
              <a:rPr lang="en-US" baseline="0" dirty="0"/>
              <a:t> </a:t>
            </a:r>
            <a:r>
              <a:rPr lang="en-US" baseline="0" dirty="0" err="1"/>
              <a:t>zog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tau </a:t>
            </a:r>
            <a:r>
              <a:rPr lang="en-US" baseline="0" dirty="0" err="1"/>
              <a:t>nyiaj</a:t>
            </a:r>
            <a:r>
              <a:rPr lang="en-US" baseline="0" dirty="0"/>
              <a:t> </a:t>
            </a:r>
            <a:r>
              <a:rPr lang="en-US" baseline="0" dirty="0" err="1"/>
              <a:t>tsawg</a:t>
            </a:r>
            <a:r>
              <a:rPr lang="en-US" baseline="0" dirty="0"/>
              <a:t> los sis </a:t>
            </a:r>
            <a:r>
              <a:rPr lang="en-US" baseline="0" dirty="0" err="1"/>
              <a:t>mua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xav</a:t>
            </a:r>
            <a:r>
              <a:rPr lang="en-US" baseline="0" dirty="0"/>
              <a:t> tau </a:t>
            </a:r>
            <a:r>
              <a:rPr lang="en-US" baseline="0" dirty="0" err="1"/>
              <a:t>tshwj</a:t>
            </a:r>
            <a:r>
              <a:rPr lang="en-US" baseline="0" dirty="0"/>
              <a:t> </a:t>
            </a:r>
            <a:r>
              <a:rPr lang="en-US" baseline="0" dirty="0" err="1"/>
              <a:t>xeeb</a:t>
            </a:r>
            <a:r>
              <a:rPr lang="en-US" baseline="0" dirty="0"/>
              <a:t>. Rau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hom</a:t>
            </a:r>
            <a:r>
              <a:rPr lang="en-US" baseline="0" dirty="0"/>
              <a:t> </a:t>
            </a:r>
            <a:r>
              <a:rPr lang="en-US" baseline="0" dirty="0" err="1"/>
              <a:t>phiaj</a:t>
            </a:r>
            <a:r>
              <a:rPr lang="en-US" baseline="0" dirty="0"/>
              <a:t> no, 2,915 </a:t>
            </a:r>
            <a:r>
              <a:rPr lang="en-US" baseline="0" dirty="0" err="1"/>
              <a:t>leej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xav</a:t>
            </a:r>
            <a:r>
              <a:rPr lang="en-US" baseline="0" dirty="0"/>
              <a:t> </a:t>
            </a:r>
            <a:r>
              <a:rPr lang="en-US" baseline="0" dirty="0" err="1"/>
              <a:t>tias</a:t>
            </a:r>
            <a:r>
              <a:rPr lang="en-US" baseline="0" dirty="0"/>
              <a:t> </a:t>
            </a:r>
            <a:r>
              <a:rPr lang="en-US" baseline="0" dirty="0" err="1"/>
              <a:t>yuav</a:t>
            </a:r>
            <a:r>
              <a:rPr lang="en-US" baseline="0" dirty="0"/>
              <a:t> tau </a:t>
            </a:r>
            <a:r>
              <a:rPr lang="en-US" baseline="0" dirty="0" err="1"/>
              <a:t>txais</a:t>
            </a:r>
            <a:r>
              <a:rPr lang="en-US" baseline="0" dirty="0"/>
              <a:t> </a:t>
            </a:r>
            <a:r>
              <a:rPr lang="en-US" baseline="0" dirty="0" err="1"/>
              <a:t>txiaj</a:t>
            </a:r>
            <a:r>
              <a:rPr lang="en-US" baseline="0" dirty="0"/>
              <a:t> </a:t>
            </a:r>
            <a:r>
              <a:rPr lang="en-US" baseline="0" dirty="0" err="1"/>
              <a:t>ntsig</a:t>
            </a:r>
            <a:r>
              <a:rPr lang="en-US" baseline="0" dirty="0"/>
              <a:t>, tab sis 1,634 </a:t>
            </a:r>
            <a:r>
              <a:rPr lang="en-US" baseline="0" dirty="0" err="1"/>
              <a:t>leej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tau </a:t>
            </a:r>
            <a:r>
              <a:rPr lang="en-US" baseline="0" dirty="0" err="1"/>
              <a:t>txais</a:t>
            </a:r>
            <a:r>
              <a:rPr lang="en-US" baseline="0" dirty="0"/>
              <a:t> </a:t>
            </a:r>
            <a:r>
              <a:rPr lang="en-US" baseline="0" dirty="0" err="1"/>
              <a:t>txiaj</a:t>
            </a:r>
            <a:r>
              <a:rPr lang="en-US" baseline="0" dirty="0"/>
              <a:t> </a:t>
            </a:r>
            <a:r>
              <a:rPr lang="en-US" baseline="0" dirty="0" err="1"/>
              <a:t>xwb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Koom</a:t>
            </a:r>
            <a:r>
              <a:rPr lang="en-US" baseline="0" dirty="0"/>
              <a:t> Kas </a:t>
            </a:r>
            <a:r>
              <a:rPr lang="en-US" baseline="0" dirty="0" err="1"/>
              <a:t>Xyoo</a:t>
            </a:r>
            <a:r>
              <a:rPr lang="en-US" baseline="0" dirty="0"/>
              <a:t> no.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 </a:t>
            </a:r>
            <a:r>
              <a:rPr lang="en-US" baseline="0" dirty="0" err="1"/>
              <a:t>kuj</a:t>
            </a:r>
            <a:r>
              <a:rPr lang="en-US" baseline="0" dirty="0"/>
              <a:t> </a:t>
            </a:r>
            <a:r>
              <a:rPr lang="en-US" baseline="0" dirty="0" err="1"/>
              <a:t>tseem</a:t>
            </a:r>
            <a:r>
              <a:rPr lang="en-US" baseline="0" dirty="0"/>
              <a:t> </a:t>
            </a:r>
            <a:r>
              <a:rPr lang="en-US" baseline="0" dirty="0" err="1"/>
              <a:t>tuaj</a:t>
            </a:r>
            <a:r>
              <a:rPr lang="en-US" baseline="0" dirty="0"/>
              <a:t> </a:t>
            </a:r>
            <a:r>
              <a:rPr lang="en-US" baseline="0" dirty="0" err="1"/>
              <a:t>yeem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35 </a:t>
            </a:r>
            <a:r>
              <a:rPr lang="en-US" baseline="0" dirty="0" err="1"/>
              <a:t>lub</a:t>
            </a:r>
            <a:r>
              <a:rPr lang="en-US" baseline="0" dirty="0"/>
              <a:t> lag </a:t>
            </a:r>
            <a:r>
              <a:rPr lang="en-US" baseline="0" dirty="0" err="1"/>
              <a:t>luam</a:t>
            </a:r>
            <a:r>
              <a:rPr lang="en-US" baseline="0" dirty="0"/>
              <a:t> me </a:t>
            </a:r>
            <a:r>
              <a:rPr lang="en-US" baseline="0" dirty="0" err="1"/>
              <a:t>txawm</a:t>
            </a:r>
            <a:r>
              <a:rPr lang="en-US" baseline="0" dirty="0"/>
              <a:t> </a:t>
            </a:r>
            <a:r>
              <a:rPr lang="en-US" baseline="0" dirty="0" err="1"/>
              <a:t>hais</a:t>
            </a:r>
            <a:r>
              <a:rPr lang="en-US" baseline="0" dirty="0"/>
              <a:t> </a:t>
            </a:r>
            <a:r>
              <a:rPr lang="en-US" baseline="0" dirty="0" err="1"/>
              <a:t>tias</a:t>
            </a:r>
            <a:r>
              <a:rPr lang="en-US" baseline="0" dirty="0"/>
              <a:t> </a:t>
            </a:r>
            <a:r>
              <a:rPr lang="en-US" baseline="0" dirty="0" err="1"/>
              <a:t>nws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hom</a:t>
            </a:r>
            <a:r>
              <a:rPr lang="en-US" baseline="0" dirty="0"/>
              <a:t> </a:t>
            </a:r>
            <a:r>
              <a:rPr lang="en-US" baseline="0" dirty="0" err="1"/>
              <a:t>phiaj</a:t>
            </a:r>
            <a:r>
              <a:rPr lang="en-US" baseline="0" dirty="0"/>
              <a:t> </a:t>
            </a:r>
            <a:r>
              <a:rPr lang="en-US" baseline="0" dirty="0" err="1"/>
              <a:t>yog</a:t>
            </a:r>
            <a:r>
              <a:rPr lang="en-US" baseline="0" dirty="0"/>
              <a:t> los </a:t>
            </a:r>
            <a:r>
              <a:rPr lang="en-US" baseline="0" dirty="0" err="1"/>
              <a:t>pab</a:t>
            </a:r>
            <a:r>
              <a:rPr lang="en-US" baseline="0" dirty="0"/>
              <a:t> 36.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7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ntej</a:t>
            </a:r>
            <a:r>
              <a:rPr lang="en-US" dirty="0"/>
              <a:t> no, </a:t>
            </a:r>
            <a:r>
              <a:rPr lang="en-US" dirty="0" err="1"/>
              <a:t>Koom</a:t>
            </a:r>
            <a:r>
              <a:rPr lang="en-US" dirty="0"/>
              <a:t> Kas HUD CPD </a:t>
            </a:r>
            <a:r>
              <a:rPr lang="en-US" dirty="0" err="1"/>
              <a:t>yog</a:t>
            </a:r>
            <a:r>
              <a:rPr lang="en-US" dirty="0"/>
              <a:t> dab </a:t>
            </a:r>
            <a:r>
              <a:rPr lang="en-US" dirty="0" err="1"/>
              <a:t>tsi</a:t>
            </a:r>
            <a:r>
              <a:rPr lang="en-US" dirty="0"/>
              <a:t>? CAPER </a:t>
            </a:r>
            <a:r>
              <a:rPr lang="en-US" dirty="0" err="1"/>
              <a:t>yog</a:t>
            </a:r>
            <a:r>
              <a:rPr lang="en-US" dirty="0"/>
              <a:t> dab </a:t>
            </a:r>
            <a:r>
              <a:rPr lang="en-US" dirty="0" err="1"/>
              <a:t>tsi</a:t>
            </a:r>
            <a:r>
              <a:rPr lang="en-US" dirty="0"/>
              <a:t>?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nqe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no.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 sim no,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Fresno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chaw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Puag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CDBG,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tsawg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chaw no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hnub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Monday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Friday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chaw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tub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ntxhais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hluas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nrhiav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nkag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358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yam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dhiav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chaw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pawg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cwj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chav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zaub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pw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karate,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kas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Xya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Hli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2021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zoo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yam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num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li, tab sis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crafts, ceramics,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dhias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tai chi,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bingo.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Fresno.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582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koom</a:t>
            </a:r>
            <a:r>
              <a:rPr lang="en-US" baseline="0" dirty="0"/>
              <a:t> kas </a:t>
            </a:r>
            <a:r>
              <a:rPr lang="en-US" baseline="0" dirty="0" err="1"/>
              <a:t>tsi</a:t>
            </a:r>
            <a:r>
              <a:rPr lang="en-US" baseline="0" dirty="0"/>
              <a:t> </a:t>
            </a:r>
            <a:r>
              <a:rPr lang="en-US" baseline="0" dirty="0" err="1"/>
              <a:t>vam</a:t>
            </a:r>
            <a:r>
              <a:rPr lang="en-US" baseline="0" dirty="0"/>
              <a:t> </a:t>
            </a:r>
            <a:r>
              <a:rPr lang="en-US" baseline="0" dirty="0" err="1"/>
              <a:t>txiaj</a:t>
            </a:r>
            <a:r>
              <a:rPr lang="en-US" baseline="0" dirty="0"/>
              <a:t> </a:t>
            </a:r>
            <a:r>
              <a:rPr lang="en-US" baseline="0" dirty="0" err="1"/>
              <a:t>ntsig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zej</a:t>
            </a:r>
            <a:r>
              <a:rPr lang="en-US" baseline="0" dirty="0"/>
              <a:t> </a:t>
            </a:r>
            <a:r>
              <a:rPr lang="en-US" baseline="0" dirty="0" err="1"/>
              <a:t>zog</a:t>
            </a:r>
            <a:r>
              <a:rPr lang="en-US" baseline="0" dirty="0"/>
              <a:t> </a:t>
            </a:r>
            <a:r>
              <a:rPr lang="en-US" baseline="0" dirty="0" err="1"/>
              <a:t>kuj</a:t>
            </a:r>
            <a:r>
              <a:rPr lang="en-US" baseline="0" dirty="0"/>
              <a:t> tau </a:t>
            </a:r>
            <a:r>
              <a:rPr lang="en-US" baseline="0" dirty="0" err="1"/>
              <a:t>muab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cuam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zej</a:t>
            </a:r>
            <a:r>
              <a:rPr lang="en-US" baseline="0" dirty="0"/>
              <a:t> </a:t>
            </a:r>
            <a:r>
              <a:rPr lang="en-US" baseline="0" dirty="0" err="1"/>
              <a:t>zog</a:t>
            </a:r>
            <a:r>
              <a:rPr lang="en-US" baseline="0" dirty="0"/>
              <a:t>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pob</a:t>
            </a:r>
            <a:r>
              <a:rPr lang="en-US" baseline="0" dirty="0"/>
              <a:t> </a:t>
            </a:r>
            <a:r>
              <a:rPr lang="en-US" baseline="0" dirty="0" err="1"/>
              <a:t>nyiaj</a:t>
            </a:r>
            <a:r>
              <a:rPr lang="en-US" baseline="0" dirty="0"/>
              <a:t> tau los </a:t>
            </a:r>
            <a:r>
              <a:rPr lang="en-US" baseline="0" dirty="0" err="1"/>
              <a:t>ntawm</a:t>
            </a:r>
            <a:r>
              <a:rPr lang="en-US" baseline="0" dirty="0"/>
              <a:t> CDBG.</a:t>
            </a:r>
          </a:p>
          <a:p>
            <a:endParaRPr lang="en-US" baseline="0" dirty="0"/>
          </a:p>
          <a:p>
            <a:r>
              <a:rPr lang="en-US" sz="1200" dirty="0" err="1"/>
              <a:t>Cov</a:t>
            </a:r>
            <a:r>
              <a:rPr lang="en-US" sz="1200" dirty="0"/>
              <a:t> </a:t>
            </a:r>
            <a:r>
              <a:rPr lang="en-US" sz="1200" dirty="0" err="1"/>
              <a:t>Koom</a:t>
            </a:r>
            <a:r>
              <a:rPr lang="en-US" sz="1200" dirty="0"/>
              <a:t> Kas </a:t>
            </a:r>
            <a:r>
              <a:rPr lang="en-US" sz="1200" dirty="0" err="1"/>
              <a:t>Ntawm</a:t>
            </a:r>
            <a:r>
              <a:rPr lang="en-US" sz="1200" dirty="0"/>
              <a:t> </a:t>
            </a:r>
            <a:r>
              <a:rPr lang="en-US" sz="1200" dirty="0" err="1"/>
              <a:t>Cov</a:t>
            </a:r>
            <a:r>
              <a:rPr lang="en-US" sz="1200" dirty="0"/>
              <a:t> Me </a:t>
            </a:r>
            <a:r>
              <a:rPr lang="en-US" sz="1200" dirty="0" err="1"/>
              <a:t>nyuam</a:t>
            </a:r>
            <a:r>
              <a:rPr lang="en-US" sz="1200" dirty="0"/>
              <a:t> Tub </a:t>
            </a:r>
            <a:r>
              <a:rPr lang="en-US" sz="1200" dirty="0" err="1"/>
              <a:t>thiab</a:t>
            </a:r>
            <a:r>
              <a:rPr lang="en-US" sz="1200" dirty="0"/>
              <a:t> Me </a:t>
            </a:r>
            <a:r>
              <a:rPr lang="en-US" sz="1200" dirty="0" err="1"/>
              <a:t>Nyuam</a:t>
            </a:r>
            <a:r>
              <a:rPr lang="en-US" sz="1200" dirty="0"/>
              <a:t> </a:t>
            </a:r>
            <a:r>
              <a:rPr lang="en-US" sz="1200" dirty="0" err="1"/>
              <a:t>Ntxhais</a:t>
            </a:r>
            <a:r>
              <a:rPr lang="en-US" sz="1200" dirty="0"/>
              <a:t> </a:t>
            </a:r>
            <a:r>
              <a:rPr lang="en-US" sz="1200" dirty="0" err="1"/>
              <a:t>hauv</a:t>
            </a:r>
            <a:r>
              <a:rPr lang="en-US" sz="1200" dirty="0"/>
              <a:t> </a:t>
            </a:r>
            <a:r>
              <a:rPr lang="en-US" sz="1200" dirty="0" err="1"/>
              <a:t>Nroog</a:t>
            </a:r>
            <a:r>
              <a:rPr lang="en-US" baseline="0" dirty="0"/>
              <a:t> Fresno </a:t>
            </a:r>
            <a:r>
              <a:rPr lang="en-US" baseline="0" dirty="0" err="1"/>
              <a:t>qhov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cuam</a:t>
            </a:r>
            <a:r>
              <a:rPr lang="en-US" baseline="0" dirty="0"/>
              <a:t> tom </a:t>
            </a:r>
            <a:r>
              <a:rPr lang="en-US" baseline="0" dirty="0" err="1"/>
              <a:t>qab</a:t>
            </a:r>
            <a:r>
              <a:rPr lang="en-US" baseline="0" dirty="0"/>
              <a:t> </a:t>
            </a:r>
            <a:r>
              <a:rPr lang="en-US" baseline="0" dirty="0" err="1"/>
              <a:t>kawm</a:t>
            </a:r>
            <a:r>
              <a:rPr lang="en-US" baseline="0" dirty="0"/>
              <a:t> </a:t>
            </a:r>
            <a:r>
              <a:rPr lang="en-US" baseline="0" dirty="0" err="1"/>
              <a:t>ntawv</a:t>
            </a:r>
            <a:r>
              <a:rPr lang="en-US" baseline="0" dirty="0"/>
              <a:t>, </a:t>
            </a:r>
            <a:r>
              <a:rPr lang="en-US" baseline="0" dirty="0" err="1"/>
              <a:t>kev</a:t>
            </a:r>
            <a:r>
              <a:rPr lang="en-US" baseline="0" dirty="0"/>
              <a:t> cob </a:t>
            </a:r>
            <a:r>
              <a:rPr lang="en-US" baseline="0" dirty="0" err="1"/>
              <a:t>qhia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hauj</a:t>
            </a:r>
            <a:r>
              <a:rPr lang="en-US" baseline="0" dirty="0"/>
              <a:t> </a:t>
            </a:r>
            <a:r>
              <a:rPr lang="en-US" baseline="0" dirty="0" err="1"/>
              <a:t>lwm</a:t>
            </a:r>
            <a:r>
              <a:rPr lang="en-US" baseline="0" dirty="0"/>
              <a:t>,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551 </a:t>
            </a:r>
            <a:r>
              <a:rPr lang="en-US" baseline="0" dirty="0" err="1"/>
              <a:t>leej</a:t>
            </a:r>
            <a:r>
              <a:rPr lang="en-US" baseline="0" dirty="0"/>
              <a:t> me </a:t>
            </a:r>
            <a:r>
              <a:rPr lang="en-US" baseline="0" dirty="0" err="1"/>
              <a:t>nyuam</a:t>
            </a:r>
            <a:r>
              <a:rPr lang="en-US" baseline="0" dirty="0"/>
              <a:t>, </a:t>
            </a:r>
            <a:r>
              <a:rPr lang="en-US" baseline="0" dirty="0" err="1"/>
              <a:t>hnub</a:t>
            </a:r>
            <a:r>
              <a:rPr lang="en-US" baseline="0" dirty="0"/>
              <a:t> </a:t>
            </a:r>
            <a:r>
              <a:rPr lang="en-US" baseline="0" dirty="0" err="1"/>
              <a:t>nyoog</a:t>
            </a:r>
            <a:r>
              <a:rPr lang="en-US" baseline="0" dirty="0"/>
              <a:t> 6-18 </a:t>
            </a:r>
            <a:r>
              <a:rPr lang="en-US" baseline="0" dirty="0" err="1"/>
              <a:t>xyoo</a:t>
            </a:r>
            <a:r>
              <a:rPr lang="en-US" baseline="0" dirty="0"/>
              <a:t>, </a:t>
            </a:r>
            <a:r>
              <a:rPr lang="en-US" baseline="0" dirty="0" err="1"/>
              <a:t>ntawm</a:t>
            </a:r>
            <a:r>
              <a:rPr lang="en-US" baseline="0" dirty="0"/>
              <a:t> Sab </a:t>
            </a:r>
            <a:r>
              <a:rPr lang="en-US" baseline="0" dirty="0" err="1"/>
              <a:t>Hnub</a:t>
            </a:r>
            <a:r>
              <a:rPr lang="en-US" baseline="0" dirty="0"/>
              <a:t> </a:t>
            </a:r>
            <a:r>
              <a:rPr lang="en-US" baseline="0" dirty="0" err="1"/>
              <a:t>Poob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 Fresno </a:t>
            </a:r>
            <a:r>
              <a:rPr lang="en-US" baseline="0" dirty="0" err="1"/>
              <a:t>thiab</a:t>
            </a:r>
            <a:r>
              <a:rPr lang="en-US" baseline="0" dirty="0"/>
              <a:t> Sab </a:t>
            </a:r>
            <a:r>
              <a:rPr lang="en-US" baseline="0" dirty="0" err="1"/>
              <a:t>Hnub</a:t>
            </a:r>
            <a:r>
              <a:rPr lang="en-US" baseline="0" dirty="0"/>
              <a:t> </a:t>
            </a:r>
            <a:r>
              <a:rPr lang="en-US" baseline="0" dirty="0" err="1"/>
              <a:t>Tuaj</a:t>
            </a:r>
            <a:r>
              <a:rPr lang="en-US" baseline="0" dirty="0"/>
              <a:t> Fresno.</a:t>
            </a:r>
          </a:p>
          <a:p>
            <a:endParaRPr lang="en-US" baseline="0" dirty="0"/>
          </a:p>
          <a:p>
            <a:r>
              <a:rPr lang="en-US" baseline="0" dirty="0" err="1"/>
              <a:t>Nroog</a:t>
            </a:r>
            <a:r>
              <a:rPr lang="en-US" baseline="0" dirty="0"/>
              <a:t> Fresno Street Saints tau </a:t>
            </a:r>
            <a:r>
              <a:rPr lang="en-US" baseline="0" dirty="0" err="1"/>
              <a:t>muab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txhawb</a:t>
            </a:r>
            <a:r>
              <a:rPr lang="en-US" baseline="0" dirty="0"/>
              <a:t> </a:t>
            </a:r>
            <a:r>
              <a:rPr lang="en-US" baseline="0" dirty="0" err="1"/>
              <a:t>nqa</a:t>
            </a:r>
            <a:r>
              <a:rPr lang="en-US" baseline="0" dirty="0"/>
              <a:t> tom </a:t>
            </a:r>
            <a:r>
              <a:rPr lang="en-US" baseline="0" dirty="0" err="1"/>
              <a:t>qab</a:t>
            </a:r>
            <a:r>
              <a:rPr lang="en-US" baseline="0" dirty="0"/>
              <a:t> </a:t>
            </a:r>
            <a:r>
              <a:rPr lang="en-US" baseline="0" dirty="0" err="1"/>
              <a:t>kawm</a:t>
            </a:r>
            <a:r>
              <a:rPr lang="en-US" baseline="0" dirty="0"/>
              <a:t> </a:t>
            </a:r>
            <a:r>
              <a:rPr lang="en-US" baseline="0" dirty="0" err="1"/>
              <a:t>ntawv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106 </a:t>
            </a:r>
            <a:r>
              <a:rPr lang="en-US" baseline="0" dirty="0" err="1"/>
              <a:t>leej</a:t>
            </a:r>
            <a:r>
              <a:rPr lang="en-US" baseline="0" dirty="0"/>
              <a:t> tub </a:t>
            </a:r>
            <a:r>
              <a:rPr lang="en-US" baseline="0" dirty="0" err="1"/>
              <a:t>ntxhais</a:t>
            </a:r>
            <a:r>
              <a:rPr lang="en-US" baseline="0" dirty="0"/>
              <a:t> </a:t>
            </a:r>
            <a:r>
              <a:rPr lang="en-US" baseline="0" dirty="0" err="1"/>
              <a:t>hluas</a:t>
            </a:r>
            <a:r>
              <a:rPr lang="en-US" baseline="0" dirty="0"/>
              <a:t>, </a:t>
            </a:r>
            <a:r>
              <a:rPr lang="en-US" baseline="0" dirty="0" err="1"/>
              <a:t>muab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cob </a:t>
            </a:r>
            <a:r>
              <a:rPr lang="en-US" baseline="0" dirty="0" err="1"/>
              <a:t>qhia</a:t>
            </a:r>
            <a:r>
              <a:rPr lang="en-US" baseline="0" dirty="0"/>
              <a:t>,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tom </a:t>
            </a:r>
            <a:r>
              <a:rPr lang="en-US" baseline="0" dirty="0" err="1"/>
              <a:t>tsev</a:t>
            </a:r>
            <a:r>
              <a:rPr lang="en-US" baseline="0" dirty="0"/>
              <a:t>,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,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mus</a:t>
            </a:r>
            <a:r>
              <a:rPr lang="en-US" baseline="0" dirty="0"/>
              <a:t> </a:t>
            </a:r>
            <a:r>
              <a:rPr lang="en-US" baseline="0" dirty="0" err="1"/>
              <a:t>ncig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si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me </a:t>
            </a:r>
            <a:r>
              <a:rPr lang="en-US" baseline="0" dirty="0" err="1"/>
              <a:t>nyuam</a:t>
            </a:r>
            <a:r>
              <a:rPr lang="en-US" baseline="0" dirty="0"/>
              <a:t> </a:t>
            </a:r>
            <a:r>
              <a:rPr lang="en-US" baseline="0" dirty="0" err="1"/>
              <a:t>yaus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sab </a:t>
            </a:r>
            <a:r>
              <a:rPr lang="en-US" baseline="0" dirty="0" err="1"/>
              <a:t>hnub</a:t>
            </a:r>
            <a:r>
              <a:rPr lang="en-US" baseline="0" dirty="0"/>
              <a:t> </a:t>
            </a:r>
            <a:r>
              <a:rPr lang="en-US" baseline="0" dirty="0" err="1"/>
              <a:t>poob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 Fresno.</a:t>
            </a:r>
          </a:p>
          <a:p>
            <a:endParaRPr lang="en-US" baseline="0" dirty="0"/>
          </a:p>
          <a:p>
            <a:r>
              <a:rPr lang="en-US" baseline="0" dirty="0"/>
              <a:t>FIRM tau </a:t>
            </a:r>
            <a:r>
              <a:rPr lang="en-US" baseline="0" dirty="0" err="1"/>
              <a:t>muab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txhawb</a:t>
            </a:r>
            <a:r>
              <a:rPr lang="en-US" baseline="0" dirty="0"/>
              <a:t> </a:t>
            </a:r>
            <a:r>
              <a:rPr lang="en-US" baseline="0" dirty="0" err="1"/>
              <a:t>nqa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plaub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zej</a:t>
            </a:r>
            <a:r>
              <a:rPr lang="en-US" baseline="0" dirty="0"/>
              <a:t> </a:t>
            </a:r>
            <a:r>
              <a:rPr lang="en-US" baseline="0" dirty="0" err="1"/>
              <a:t>zog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nyob</a:t>
            </a:r>
            <a:r>
              <a:rPr lang="en-US" baseline="0" dirty="0"/>
              <a:t> </a:t>
            </a:r>
            <a:r>
              <a:rPr lang="en-US" baseline="0" dirty="0" err="1"/>
              <a:t>hauv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Nroog</a:t>
            </a:r>
            <a:r>
              <a:rPr lang="en-US" baseline="0" dirty="0"/>
              <a:t> Fresno </a:t>
            </a:r>
            <a:r>
              <a:rPr lang="en-US" baseline="0" dirty="0" err="1"/>
              <a:t>ib</a:t>
            </a:r>
            <a:r>
              <a:rPr lang="en-US" baseline="0" dirty="0"/>
              <a:t>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rooj</a:t>
            </a:r>
            <a:r>
              <a:rPr lang="en-US" baseline="0" dirty="0"/>
              <a:t> sib </a:t>
            </a:r>
            <a:r>
              <a:rPr lang="en-US" baseline="0" dirty="0" err="1"/>
              <a:t>tham</a:t>
            </a:r>
            <a:r>
              <a:rPr lang="en-US" baseline="0" dirty="0"/>
              <a:t> </a:t>
            </a:r>
            <a:r>
              <a:rPr lang="en-US" baseline="0" dirty="0" err="1"/>
              <a:t>txhua</a:t>
            </a:r>
            <a:r>
              <a:rPr lang="en-US" baseline="0" dirty="0"/>
              <a:t> </a:t>
            </a:r>
            <a:r>
              <a:rPr lang="en-US" baseline="0" dirty="0" err="1"/>
              <a:t>hli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laus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tawg</a:t>
            </a:r>
            <a:r>
              <a:rPr lang="en-US" baseline="0" dirty="0"/>
              <a:t> rog </a:t>
            </a:r>
            <a:r>
              <a:rPr lang="en-US" baseline="0" dirty="0" err="1"/>
              <a:t>uas</a:t>
            </a:r>
            <a:r>
              <a:rPr lang="en-US" baseline="0" dirty="0"/>
              <a:t> tau </a:t>
            </a:r>
            <a:r>
              <a:rPr lang="en-US" baseline="0" dirty="0" err="1"/>
              <a:t>nyiaj</a:t>
            </a:r>
            <a:r>
              <a:rPr lang="en-US" baseline="0" dirty="0"/>
              <a:t> los </a:t>
            </a:r>
            <a:r>
              <a:rPr lang="en-US" baseline="0" dirty="0" err="1"/>
              <a:t>tsawg</a:t>
            </a:r>
            <a:r>
              <a:rPr lang="en-US" baseline="0" dirty="0"/>
              <a:t>, </a:t>
            </a:r>
            <a:r>
              <a:rPr lang="en-US" baseline="0" dirty="0" err="1"/>
              <a:t>hnub</a:t>
            </a:r>
            <a:r>
              <a:rPr lang="en-US" baseline="0" dirty="0"/>
              <a:t> </a:t>
            </a:r>
            <a:r>
              <a:rPr lang="en-US" baseline="0" dirty="0" err="1"/>
              <a:t>nyoog</a:t>
            </a:r>
            <a:r>
              <a:rPr lang="en-US" baseline="0" dirty="0"/>
              <a:t> 62 </a:t>
            </a:r>
            <a:r>
              <a:rPr lang="en-US" baseline="0" dirty="0" err="1"/>
              <a:t>xyoo</a:t>
            </a:r>
            <a:r>
              <a:rPr lang="en-US" baseline="0" dirty="0"/>
              <a:t>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laus</a:t>
            </a:r>
            <a:r>
              <a:rPr lang="en-US" baseline="0" dirty="0"/>
              <a:t> </a:t>
            </a:r>
            <a:r>
              <a:rPr lang="en-US" baseline="0" dirty="0" err="1"/>
              <a:t>dua</a:t>
            </a:r>
            <a:r>
              <a:rPr lang="en-US" baseline="0" dirty="0"/>
              <a:t>. </a:t>
            </a:r>
            <a:r>
              <a:rPr lang="en-US" baseline="0" dirty="0" err="1"/>
              <a:t>Lub</a:t>
            </a:r>
            <a:r>
              <a:rPr lang="en-US" baseline="0" dirty="0"/>
              <a:t> </a:t>
            </a:r>
            <a:r>
              <a:rPr lang="en-US" baseline="0" dirty="0" err="1"/>
              <a:t>vaj</a:t>
            </a:r>
            <a:r>
              <a:rPr lang="en-US" baseline="0" dirty="0"/>
              <a:t> tau </a:t>
            </a:r>
            <a:r>
              <a:rPr lang="en-US" baseline="0" dirty="0" err="1"/>
              <a:t>pab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kom</a:t>
            </a:r>
            <a:r>
              <a:rPr lang="en-US" baseline="0" dirty="0"/>
              <a:t> tau </a:t>
            </a:r>
            <a:r>
              <a:rPr lang="en-US" baseline="0" dirty="0" err="1"/>
              <a:t>raws</a:t>
            </a:r>
            <a:r>
              <a:rPr lang="en-US" baseline="0" dirty="0"/>
              <a:t> li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xav</a:t>
            </a:r>
            <a:r>
              <a:rPr lang="en-US" baseline="0" dirty="0"/>
              <a:t> tau </a:t>
            </a:r>
            <a:r>
              <a:rPr lang="en-US" baseline="0" dirty="0" err="1"/>
              <a:t>ntawm</a:t>
            </a:r>
            <a:r>
              <a:rPr lang="en-US" baseline="0" dirty="0"/>
              <a:t> 158 </a:t>
            </a:r>
            <a:r>
              <a:rPr lang="en-US" baseline="0" dirty="0" err="1"/>
              <a:t>leej</a:t>
            </a:r>
            <a:r>
              <a:rPr lang="en-US" baseline="0" dirty="0"/>
              <a:t> </a:t>
            </a:r>
            <a:r>
              <a:rPr lang="en-US" baseline="0" dirty="0" err="1"/>
              <a:t>neeg</a:t>
            </a:r>
            <a:r>
              <a:rPr lang="en-US" baseline="0" dirty="0"/>
              <a:t> </a:t>
            </a:r>
            <a:r>
              <a:rPr lang="en-US" baseline="0" dirty="0" err="1"/>
              <a:t>laus</a:t>
            </a:r>
            <a:r>
              <a:rPr lang="en-US" baseline="0" dirty="0"/>
              <a:t> los </a:t>
            </a:r>
            <a:r>
              <a:rPr lang="en-US" baseline="0" dirty="0" err="1"/>
              <a:t>ntawm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muab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chaw </a:t>
            </a:r>
            <a:r>
              <a:rPr lang="en-US" baseline="0" dirty="0" err="1"/>
              <a:t>coj</a:t>
            </a:r>
            <a:r>
              <a:rPr lang="en-US" baseline="0" dirty="0"/>
              <a:t> </a:t>
            </a:r>
            <a:r>
              <a:rPr lang="en-US" baseline="0" dirty="0" err="1"/>
              <a:t>noj</a:t>
            </a:r>
            <a:r>
              <a:rPr lang="en-US" baseline="0" dirty="0"/>
              <a:t> </a:t>
            </a:r>
            <a:r>
              <a:rPr lang="en-US" baseline="0" dirty="0" err="1"/>
              <a:t>coj</a:t>
            </a:r>
            <a:r>
              <a:rPr lang="en-US" baseline="0" dirty="0"/>
              <a:t> </a:t>
            </a:r>
            <a:r>
              <a:rPr lang="en-US" baseline="0" dirty="0" err="1"/>
              <a:t>ua</a:t>
            </a:r>
            <a:r>
              <a:rPr lang="en-US" baseline="0" dirty="0"/>
              <a:t> </a:t>
            </a:r>
            <a:r>
              <a:rPr lang="en-US" baseline="0" dirty="0" err="1"/>
              <a:t>uas</a:t>
            </a:r>
            <a:r>
              <a:rPr lang="en-US" baseline="0" dirty="0"/>
              <a:t> </a:t>
            </a:r>
            <a:r>
              <a:rPr lang="en-US" baseline="0" dirty="0" err="1"/>
              <a:t>lawv</a:t>
            </a:r>
            <a:r>
              <a:rPr lang="en-US" baseline="0" dirty="0"/>
              <a:t> </a:t>
            </a:r>
            <a:r>
              <a:rPr lang="en-US" baseline="0" dirty="0" err="1"/>
              <a:t>muaj</a:t>
            </a:r>
            <a:r>
              <a:rPr lang="en-US" baseline="0" dirty="0"/>
              <a:t> </a:t>
            </a:r>
            <a:r>
              <a:rPr lang="en-US" baseline="0" dirty="0" err="1"/>
              <a:t>peev</a:t>
            </a:r>
            <a:r>
              <a:rPr lang="en-US" baseline="0" dirty="0"/>
              <a:t> </a:t>
            </a:r>
            <a:r>
              <a:rPr lang="en-US" baseline="0" dirty="0" err="1"/>
              <a:t>xwm</a:t>
            </a:r>
            <a:r>
              <a:rPr lang="en-US" baseline="0" dirty="0"/>
              <a:t> sib </a:t>
            </a:r>
            <a:r>
              <a:rPr lang="en-US" baseline="0" dirty="0" err="1"/>
              <a:t>tham</a:t>
            </a:r>
            <a:r>
              <a:rPr lang="en-US" baseline="0" dirty="0"/>
              <a:t>, </a:t>
            </a:r>
            <a:r>
              <a:rPr lang="en-US" baseline="0" dirty="0" err="1"/>
              <a:t>txo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ntxhov</a:t>
            </a:r>
            <a:r>
              <a:rPr lang="en-US" baseline="0" dirty="0"/>
              <a:t> </a:t>
            </a:r>
            <a:r>
              <a:rPr lang="en-US" baseline="0" dirty="0" err="1"/>
              <a:t>siab</a:t>
            </a:r>
            <a:r>
              <a:rPr lang="en-US" baseline="0" dirty="0"/>
              <a:t>,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nce</a:t>
            </a:r>
            <a:r>
              <a:rPr lang="en-US" baseline="0" dirty="0"/>
              <a:t> </a:t>
            </a:r>
            <a:r>
              <a:rPr lang="en-US" baseline="0" dirty="0" err="1"/>
              <a:t>kev</a:t>
            </a:r>
            <a:r>
              <a:rPr lang="en-US" baseline="0" dirty="0"/>
              <a:t> </a:t>
            </a:r>
            <a:r>
              <a:rPr lang="en-US" baseline="0" dirty="0" err="1"/>
              <a:t>nkag</a:t>
            </a:r>
            <a:r>
              <a:rPr lang="en-US" baseline="0" dirty="0"/>
              <a:t> </a:t>
            </a:r>
            <a:r>
              <a:rPr lang="en-US" baseline="0" dirty="0" err="1"/>
              <a:t>mus</a:t>
            </a:r>
            <a:r>
              <a:rPr lang="en-US" baseline="0" dirty="0"/>
              <a:t> </a:t>
            </a:r>
            <a:r>
              <a:rPr lang="en-US" baseline="0" dirty="0" err="1"/>
              <a:t>rau</a:t>
            </a:r>
            <a:r>
              <a:rPr lang="en-US" baseline="0" dirty="0"/>
              <a:t> </a:t>
            </a:r>
            <a:r>
              <a:rPr lang="en-US" baseline="0" dirty="0" err="1"/>
              <a:t>cov</a:t>
            </a:r>
            <a:r>
              <a:rPr lang="en-US" baseline="0" dirty="0"/>
              <a:t> </a:t>
            </a:r>
            <a:r>
              <a:rPr lang="en-US" baseline="0" dirty="0" err="1"/>
              <a:t>zaub</a:t>
            </a:r>
            <a:r>
              <a:rPr lang="en-US" baseline="0" dirty="0"/>
              <a:t> mov </a:t>
            </a:r>
            <a:r>
              <a:rPr lang="en-US" baseline="0" dirty="0" err="1"/>
              <a:t>noj</a:t>
            </a:r>
            <a:r>
              <a:rPr lang="en-US" baseline="0" dirty="0"/>
              <a:t> </a:t>
            </a:r>
            <a:r>
              <a:rPr lang="en-US" baseline="0" dirty="0" err="1"/>
              <a:t>thiab</a:t>
            </a:r>
            <a:r>
              <a:rPr lang="en-US" baseline="0" dirty="0"/>
              <a:t> </a:t>
            </a:r>
            <a:r>
              <a:rPr lang="en-US" baseline="0" dirty="0" err="1"/>
              <a:t>noj</a:t>
            </a:r>
            <a:r>
              <a:rPr lang="en-US" baseline="0" dirty="0"/>
              <a:t> </a:t>
            </a:r>
            <a:r>
              <a:rPr lang="en-US" baseline="0" dirty="0" err="1"/>
              <a:t>qab</a:t>
            </a:r>
            <a:r>
              <a:rPr lang="en-US" baseline="0" dirty="0"/>
              <a:t> </a:t>
            </a:r>
            <a:r>
              <a:rPr lang="en-US" baseline="0" dirty="0" err="1"/>
              <a:t>haus</a:t>
            </a:r>
            <a:r>
              <a:rPr lang="en-US" baseline="0" dirty="0"/>
              <a:t> </a:t>
            </a:r>
            <a:r>
              <a:rPr lang="en-US" baseline="0" dirty="0" err="1"/>
              <a:t>huv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05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Cheeb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Tsam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Qhov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Chaw Hispanic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Hauv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2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Nroog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Fresno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Fresno.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Kev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FAHF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tshuam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txiag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online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social media,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logo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nyiam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txhawb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webinars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hli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tshaj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tshaj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Fresno Chinatown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xyuas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txhawb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chaw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Fresno Chinatown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tshwj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15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Chinatown.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29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Fresno </a:t>
            </a:r>
            <a:r>
              <a:rPr lang="en-US" dirty="0" err="1"/>
              <a:t>kuj</a:t>
            </a:r>
            <a:r>
              <a:rPr lang="en-US" dirty="0"/>
              <a:t> </a:t>
            </a:r>
            <a:r>
              <a:rPr lang="en-US" dirty="0" err="1"/>
              <a:t>tseem</a:t>
            </a:r>
            <a:r>
              <a:rPr lang="en-US" dirty="0"/>
              <a:t> </a:t>
            </a:r>
            <a:r>
              <a:rPr lang="en-US" dirty="0" err="1"/>
              <a:t>xav</a:t>
            </a:r>
            <a:r>
              <a:rPr lang="en-US" dirty="0"/>
              <a:t> tau HUD </a:t>
            </a:r>
            <a:r>
              <a:rPr lang="en-US" dirty="0" err="1"/>
              <a:t>txhawm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los </a:t>
            </a:r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txhawb</a:t>
            </a:r>
            <a:r>
              <a:rPr lang="en-US" dirty="0"/>
              <a:t> </a:t>
            </a:r>
            <a:r>
              <a:rPr lang="en-US" dirty="0" err="1"/>
              <a:t>nqa</a:t>
            </a:r>
            <a:r>
              <a:rPr lang="en-US" dirty="0"/>
              <a:t> Kev </a:t>
            </a:r>
            <a:r>
              <a:rPr lang="en-US" dirty="0" err="1"/>
              <a:t>Ncaj</a:t>
            </a:r>
            <a:r>
              <a:rPr lang="en-US" dirty="0"/>
              <a:t> </a:t>
            </a:r>
            <a:r>
              <a:rPr lang="en-US" dirty="0" err="1"/>
              <a:t>Ncees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.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tau </a:t>
            </a:r>
            <a:r>
              <a:rPr lang="en-US" dirty="0" err="1"/>
              <a:t>hloov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nws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Kev </a:t>
            </a:r>
            <a:r>
              <a:rPr lang="en-US" dirty="0" err="1"/>
              <a:t>Tshawb</a:t>
            </a:r>
            <a:r>
              <a:rPr lang="en-US" dirty="0"/>
              <a:t> </a:t>
            </a:r>
            <a:r>
              <a:rPr lang="en-US" dirty="0" err="1"/>
              <a:t>Fawb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Kev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Txaus</a:t>
            </a:r>
            <a:r>
              <a:rPr lang="en-US" dirty="0"/>
              <a:t> </a:t>
            </a:r>
            <a:r>
              <a:rPr lang="en-US" dirty="0" err="1"/>
              <a:t>Siab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Kev </a:t>
            </a:r>
            <a:r>
              <a:rPr lang="en-US" dirty="0" err="1"/>
              <a:t>Xaiv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, los sis AI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ntaub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, los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txheeb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pej</a:t>
            </a:r>
            <a:r>
              <a:rPr lang="en-US" dirty="0"/>
              <a:t> </a:t>
            </a:r>
            <a:r>
              <a:rPr lang="en-US" dirty="0" err="1"/>
              <a:t>xeem</a:t>
            </a:r>
            <a:r>
              <a:rPr lang="en-US" dirty="0"/>
              <a:t> </a:t>
            </a:r>
            <a:r>
              <a:rPr lang="en-US" dirty="0" err="1"/>
              <a:t>tsawg</a:t>
            </a:r>
            <a:r>
              <a:rPr lang="en-US" dirty="0"/>
              <a:t> </a:t>
            </a:r>
            <a:r>
              <a:rPr lang="en-US" dirty="0" err="1"/>
              <a:t>kawg</a:t>
            </a:r>
            <a:r>
              <a:rPr lang="en-US" dirty="0"/>
              <a:t> </a:t>
            </a:r>
            <a:r>
              <a:rPr lang="en-US" dirty="0" err="1"/>
              <a:t>txhua</a:t>
            </a:r>
            <a:r>
              <a:rPr lang="en-US" dirty="0"/>
              <a:t> </a:t>
            </a:r>
            <a:r>
              <a:rPr lang="en-US" dirty="0" err="1"/>
              <a:t>tsib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.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hloov</a:t>
            </a:r>
            <a:r>
              <a:rPr lang="en-US" dirty="0"/>
              <a:t> </a:t>
            </a:r>
            <a:r>
              <a:rPr lang="en-US" dirty="0" err="1"/>
              <a:t>tshiab</a:t>
            </a:r>
            <a:r>
              <a:rPr lang="en-US" dirty="0"/>
              <a:t>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ntev</a:t>
            </a:r>
            <a:r>
              <a:rPr lang="en-US" dirty="0"/>
              <a:t> los no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2020. AI </a:t>
            </a:r>
            <a:r>
              <a:rPr lang="en-US" dirty="0" err="1"/>
              <a:t>txheeb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teeb</a:t>
            </a:r>
            <a:r>
              <a:rPr lang="en-US" dirty="0"/>
              <a:t> </a:t>
            </a:r>
            <a:r>
              <a:rPr lang="en-US" dirty="0" err="1"/>
              <a:t>meem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Kev </a:t>
            </a:r>
            <a:r>
              <a:rPr lang="en-US" dirty="0" err="1"/>
              <a:t>Xaiv</a:t>
            </a:r>
            <a:r>
              <a:rPr lang="en-US" dirty="0"/>
              <a:t> Kev </a:t>
            </a:r>
            <a:r>
              <a:rPr lang="en-US" dirty="0" err="1"/>
              <a:t>Ncaj</a:t>
            </a:r>
            <a:r>
              <a:rPr lang="en-US" dirty="0"/>
              <a:t> </a:t>
            </a:r>
            <a:r>
              <a:rPr lang="en-US" dirty="0" err="1"/>
              <a:t>Ncees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pom zoo </a:t>
            </a:r>
            <a:r>
              <a:rPr lang="en-US" dirty="0" err="1"/>
              <a:t>txhawm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los </a:t>
            </a:r>
            <a:r>
              <a:rPr lang="en-US" dirty="0" err="1"/>
              <a:t>daws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teeb</a:t>
            </a:r>
            <a:r>
              <a:rPr lang="en-US" dirty="0"/>
              <a:t> </a:t>
            </a:r>
            <a:r>
              <a:rPr lang="en-US" dirty="0" err="1"/>
              <a:t>meem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.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mam li </a:t>
            </a:r>
            <a:r>
              <a:rPr lang="en-US" dirty="0" err="1"/>
              <a:t>tshaj</a:t>
            </a:r>
            <a:r>
              <a:rPr lang="en-US" dirty="0"/>
              <a:t> </a:t>
            </a:r>
            <a:r>
              <a:rPr lang="en-US" dirty="0" err="1"/>
              <a:t>tawm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tau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raws</a:t>
            </a:r>
            <a:r>
              <a:rPr lang="en-US" dirty="0"/>
              <a:t> li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pom zoo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txhua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</a:t>
            </a:r>
            <a:r>
              <a:rPr lang="en-US" dirty="0" err="1"/>
              <a:t>ntwm</a:t>
            </a:r>
            <a:r>
              <a:rPr lang="en-US" dirty="0"/>
              <a:t> CAPER </a:t>
            </a:r>
            <a:r>
              <a:rPr lang="en-US" dirty="0" err="1"/>
              <a:t>daim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ntsiab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dav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dej</a:t>
            </a:r>
            <a:r>
              <a:rPr lang="en-US" dirty="0"/>
              <a:t> num tau </a:t>
            </a:r>
            <a:r>
              <a:rPr lang="en-US" dirty="0" err="1"/>
              <a:t>ua</a:t>
            </a:r>
            <a:r>
              <a:rPr lang="en-US" dirty="0"/>
              <a:t> los </a:t>
            </a:r>
            <a:r>
              <a:rPr lang="en-US" dirty="0" err="1"/>
              <a:t>hais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txhua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pom zoo </a:t>
            </a:r>
            <a:r>
              <a:rPr lang="en-US" dirty="0" err="1"/>
              <a:t>hauv</a:t>
            </a:r>
            <a:r>
              <a:rPr lang="en-US" dirty="0"/>
              <a:t> AI </a:t>
            </a:r>
            <a:r>
              <a:rPr lang="en-US" dirty="0" err="1"/>
              <a:t>suav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CAPER </a:t>
            </a:r>
            <a:r>
              <a:rPr lang="en-US" dirty="0" err="1"/>
              <a:t>Tshooj</a:t>
            </a:r>
            <a:r>
              <a:rPr lang="en-US" dirty="0"/>
              <a:t> CR-35.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no,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qee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tseem</a:t>
            </a:r>
            <a:r>
              <a:rPr lang="en-US" dirty="0"/>
              <a:t> </a:t>
            </a:r>
            <a:r>
              <a:rPr lang="en-US" dirty="0" err="1"/>
              <a:t>ceeb</a:t>
            </a:r>
            <a:r>
              <a:rPr lang="en-US" dirty="0"/>
              <a:t>. </a:t>
            </a:r>
            <a:r>
              <a:rPr lang="en-US" dirty="0" err="1"/>
              <a:t>Nco</a:t>
            </a:r>
            <a:r>
              <a:rPr lang="en-US" dirty="0"/>
              <a:t> </a:t>
            </a:r>
            <a:r>
              <a:rPr lang="en-US" dirty="0" err="1"/>
              <a:t>ntsoov</a:t>
            </a:r>
            <a:r>
              <a:rPr lang="en-US" dirty="0"/>
              <a:t> </a:t>
            </a:r>
            <a:r>
              <a:rPr lang="en-US" dirty="0" err="1"/>
              <a:t>tias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pom zoo </a:t>
            </a:r>
            <a:r>
              <a:rPr lang="en-US" dirty="0" err="1"/>
              <a:t>ntawm</a:t>
            </a:r>
            <a:r>
              <a:rPr lang="en-US" dirty="0"/>
              <a:t> AI </a:t>
            </a:r>
            <a:r>
              <a:rPr lang="en-US" dirty="0" err="1"/>
              <a:t>suav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hais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teeb</a:t>
            </a:r>
            <a:r>
              <a:rPr lang="en-US" dirty="0"/>
              <a:t> </a:t>
            </a:r>
            <a:r>
              <a:rPr lang="en-US" dirty="0" err="1"/>
              <a:t>meem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ncaj</a:t>
            </a:r>
            <a:r>
              <a:rPr lang="en-US" dirty="0"/>
              <a:t> </a:t>
            </a:r>
            <a:r>
              <a:rPr lang="en-US" dirty="0" err="1"/>
              <a:t>ncees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,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hais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teeb</a:t>
            </a:r>
            <a:r>
              <a:rPr lang="en-US" dirty="0"/>
              <a:t> </a:t>
            </a:r>
            <a:r>
              <a:rPr lang="en-US" dirty="0" err="1"/>
              <a:t>meem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cev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tshuam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ncaj</a:t>
            </a:r>
            <a:r>
              <a:rPr lang="en-US" dirty="0"/>
              <a:t> </a:t>
            </a:r>
            <a:r>
              <a:rPr lang="en-US" dirty="0" err="1"/>
              <a:t>ncees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09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5725" y="1162050"/>
            <a:ext cx="1841500" cy="138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2595555"/>
            <a:ext cx="5568697" cy="5972007"/>
          </a:xfrm>
        </p:spPr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xyoo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kas,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Hlob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hnub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tshuam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puag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chaw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hlob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hnub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sab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hnub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Fresno.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Thrivance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chaw.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xa 20,000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taw, xa 7,500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hu 1,250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ntsej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50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xam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kawg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xyoo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Thrivance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Group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chaw,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Xyuas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tshaj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Cai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Chaw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Fresno. Koj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nrhiav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ntxiv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www.transformfresno.com los sis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www.fresno.gov/housingelement.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hloov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qee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hloov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nthuav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seem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FIRM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3,748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txhawb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nqa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Ncees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Thoob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xyoo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FIRM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 webinars,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khoom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19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nthuav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txheej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16 social media posts,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nthuav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e-marketing 10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zaug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Ncees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RICV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txog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Ncees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luag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social media, xa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ncaj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RICV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email. RICV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yim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zoo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217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tsawg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nthuav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ntiag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tug.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133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Tam sim no kuv </a:t>
            </a:r>
            <a:r>
              <a:rPr lang="en-US" dirty="0" err="1"/>
              <a:t>xav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tias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li </a:t>
            </a:r>
            <a:r>
              <a:rPr lang="en-US" dirty="0" err="1"/>
              <a:t>cas</a:t>
            </a:r>
            <a:r>
              <a:rPr lang="en-US" dirty="0"/>
              <a:t> koj </a:t>
            </a:r>
            <a:r>
              <a:rPr lang="en-US" dirty="0" err="1"/>
              <a:t>tuaj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61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tias</a:t>
            </a:r>
            <a:r>
              <a:rPr lang="en-US" dirty="0"/>
              <a:t> koj </a:t>
            </a:r>
            <a:r>
              <a:rPr lang="en-US" dirty="0" err="1"/>
              <a:t>xav</a:t>
            </a:r>
            <a:r>
              <a:rPr lang="en-US" dirty="0"/>
              <a:t> taw </a:t>
            </a:r>
            <a:r>
              <a:rPr lang="en-US" dirty="0" err="1"/>
              <a:t>lus</a:t>
            </a:r>
            <a:r>
              <a:rPr lang="en-US" dirty="0"/>
              <a:t> pom zoo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Daim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no, koj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sij</a:t>
            </a:r>
            <a:r>
              <a:rPr lang="en-US" dirty="0"/>
              <a:t> </a:t>
            </a:r>
            <a:r>
              <a:rPr lang="en-US" dirty="0" err="1"/>
              <a:t>hawm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thaum</a:t>
            </a:r>
            <a:r>
              <a:rPr lang="en-US" dirty="0"/>
              <a:t> 8 a.m.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Cuaj</a:t>
            </a:r>
            <a:r>
              <a:rPr lang="en-US" dirty="0"/>
              <a:t> </a:t>
            </a:r>
            <a:r>
              <a:rPr lang="en-US" dirty="0" err="1"/>
              <a:t>Hlis</a:t>
            </a:r>
            <a:r>
              <a:rPr lang="en-US" dirty="0"/>
              <a:t> </a:t>
            </a:r>
            <a:r>
              <a:rPr lang="en-US" dirty="0" err="1"/>
              <a:t>Hnub</a:t>
            </a:r>
            <a:r>
              <a:rPr lang="en-US" dirty="0"/>
              <a:t> Tim 8.</a:t>
            </a:r>
          </a:p>
          <a:p>
            <a:endParaRPr lang="en-US" dirty="0"/>
          </a:p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pom zoo </a:t>
            </a:r>
            <a:r>
              <a:rPr lang="en-US" dirty="0" err="1"/>
              <a:t>tuaj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xa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Fresno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Tuam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Kev </a:t>
            </a:r>
            <a:r>
              <a:rPr lang="en-US" dirty="0" err="1"/>
              <a:t>Tsim</a:t>
            </a:r>
            <a:r>
              <a:rPr lang="en-US" dirty="0"/>
              <a:t> Kho </a:t>
            </a:r>
            <a:r>
              <a:rPr lang="en-US" dirty="0" err="1"/>
              <a:t>thiab</a:t>
            </a:r>
            <a:r>
              <a:rPr lang="en-US" dirty="0"/>
              <a:t> Kev </a:t>
            </a:r>
            <a:r>
              <a:rPr lang="en-US" dirty="0" err="1"/>
              <a:t>Npaj</a:t>
            </a:r>
            <a:r>
              <a:rPr lang="en-US" dirty="0"/>
              <a:t>; </a:t>
            </a:r>
            <a:r>
              <a:rPr lang="en-US" dirty="0" err="1"/>
              <a:t>attn:</a:t>
            </a:r>
            <a:r>
              <a:rPr lang="en-US" dirty="0"/>
              <a:t> Housing and Community Development Division; 2600 Fresno Street Room 3065; Fresno CA 93721.</a:t>
            </a:r>
          </a:p>
          <a:p>
            <a:endParaRPr lang="en-US" dirty="0"/>
          </a:p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pom zoo </a:t>
            </a:r>
            <a:r>
              <a:rPr lang="en-US" dirty="0" err="1"/>
              <a:t>kuj</a:t>
            </a:r>
            <a:r>
              <a:rPr lang="en-US" dirty="0"/>
              <a:t> </a:t>
            </a:r>
            <a:r>
              <a:rPr lang="en-US" dirty="0" err="1"/>
              <a:t>tseem</a:t>
            </a:r>
            <a:r>
              <a:rPr lang="en-US" dirty="0"/>
              <a:t> </a:t>
            </a:r>
            <a:r>
              <a:rPr lang="en-US" dirty="0" err="1"/>
              <a:t>tuaj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xa </a:t>
            </a:r>
            <a:r>
              <a:rPr lang="en-US" dirty="0" err="1"/>
              <a:t>rau</a:t>
            </a:r>
            <a:r>
              <a:rPr lang="en-US" dirty="0"/>
              <a:t> email </a:t>
            </a:r>
            <a:r>
              <a:rPr lang="en-US" dirty="0" err="1"/>
              <a:t>ntawm</a:t>
            </a:r>
            <a:r>
              <a:rPr lang="en-US" dirty="0"/>
              <a:t> HCDD@fresno.gov. </a:t>
            </a:r>
            <a:r>
              <a:rPr lang="en-US" dirty="0" err="1"/>
              <a:t>Thov</a:t>
            </a:r>
            <a:r>
              <a:rPr lang="en-US" dirty="0"/>
              <a:t> </a:t>
            </a:r>
            <a:r>
              <a:rPr lang="en-US" dirty="0" err="1"/>
              <a:t>suav</a:t>
            </a:r>
            <a:r>
              <a:rPr lang="en-US" dirty="0"/>
              <a:t> "2021 CAPER"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ntsiab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</a:t>
            </a:r>
            <a:r>
              <a:rPr lang="en-US" dirty="0" err="1"/>
              <a:t>tsab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.</a:t>
            </a:r>
          </a:p>
          <a:p>
            <a:r>
              <a:rPr lang="en-US" dirty="0"/>
              <a:t>Koj </a:t>
            </a:r>
            <a:r>
              <a:rPr lang="en-US" dirty="0" err="1"/>
              <a:t>tuaj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lus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xov</a:t>
            </a:r>
            <a:r>
              <a:rPr lang="en-US" dirty="0"/>
              <a:t> </a:t>
            </a:r>
            <a:r>
              <a:rPr lang="en-US" dirty="0" err="1"/>
              <a:t>tooj</a:t>
            </a:r>
            <a:r>
              <a:rPr lang="en-US" dirty="0"/>
              <a:t> los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hu </a:t>
            </a:r>
            <a:r>
              <a:rPr lang="en-US" dirty="0" err="1"/>
              <a:t>rau</a:t>
            </a:r>
            <a:r>
              <a:rPr lang="en-US" dirty="0"/>
              <a:t> 559-621-8300; </a:t>
            </a:r>
            <a:r>
              <a:rPr lang="en-US" dirty="0" err="1"/>
              <a:t>ntawm</a:t>
            </a:r>
            <a:r>
              <a:rPr lang="en-US" dirty="0"/>
              <a:t> TTY Text </a:t>
            </a:r>
            <a:r>
              <a:rPr lang="en-US" dirty="0" err="1"/>
              <a:t>Xov</a:t>
            </a:r>
            <a:r>
              <a:rPr lang="en-US" dirty="0"/>
              <a:t> </a:t>
            </a:r>
            <a:r>
              <a:rPr lang="en-US" dirty="0" err="1"/>
              <a:t>tooj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559-621-8721; </a:t>
            </a:r>
            <a:r>
              <a:rPr lang="en-US" dirty="0" err="1"/>
              <a:t>ntawm</a:t>
            </a:r>
            <a:r>
              <a:rPr lang="en-US" dirty="0"/>
              <a:t> fax 559-457-1579;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online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chaw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diam </a:t>
            </a:r>
            <a:r>
              <a:rPr lang="en-US" dirty="0" err="1"/>
              <a:t>iav</a:t>
            </a:r>
            <a:r>
              <a:rPr lang="en-US" dirty="0"/>
              <a:t> </a:t>
            </a:r>
            <a:r>
              <a:rPr lang="en-US" dirty="0" err="1"/>
              <a:t>xov</a:t>
            </a:r>
            <a:r>
              <a:rPr lang="en-US" dirty="0"/>
              <a:t> </a:t>
            </a:r>
            <a:r>
              <a:rPr lang="en-US" dirty="0" err="1"/>
              <a:t>tooj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341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Cov</a:t>
            </a:r>
            <a:r>
              <a:rPr lang="en-US" sz="1200" dirty="0"/>
              <a:t> </a:t>
            </a:r>
            <a:r>
              <a:rPr lang="en-US" sz="1200" dirty="0" err="1"/>
              <a:t>neeg</a:t>
            </a:r>
            <a:r>
              <a:rPr lang="en-US" sz="1200" dirty="0"/>
              <a:t> </a:t>
            </a:r>
            <a:r>
              <a:rPr lang="en-US" sz="1200" dirty="0" err="1"/>
              <a:t>pej</a:t>
            </a:r>
            <a:r>
              <a:rPr lang="en-US" sz="1200" dirty="0"/>
              <a:t> </a:t>
            </a:r>
            <a:r>
              <a:rPr lang="en-US" sz="1200" dirty="0" err="1"/>
              <a:t>xeem</a:t>
            </a:r>
            <a:r>
              <a:rPr lang="en-US" sz="1200" dirty="0"/>
              <a:t> </a:t>
            </a:r>
            <a:r>
              <a:rPr lang="en-US" sz="1200" dirty="0" err="1"/>
              <a:t>kuj</a:t>
            </a:r>
            <a:r>
              <a:rPr lang="en-US" sz="1200" dirty="0"/>
              <a:t> </a:t>
            </a:r>
            <a:r>
              <a:rPr lang="en-US" sz="1200" dirty="0" err="1"/>
              <a:t>tseem</a:t>
            </a:r>
            <a:r>
              <a:rPr lang="en-US" sz="1200" dirty="0"/>
              <a:t> </a:t>
            </a:r>
            <a:r>
              <a:rPr lang="en-US" sz="1200" dirty="0" err="1"/>
              <a:t>tuaj</a:t>
            </a:r>
            <a:r>
              <a:rPr lang="en-US" sz="1200" dirty="0"/>
              <a:t> </a:t>
            </a:r>
            <a:r>
              <a:rPr lang="en-US" sz="1200" dirty="0" err="1"/>
              <a:t>yeem</a:t>
            </a:r>
            <a:r>
              <a:rPr lang="en-US" sz="1200" dirty="0"/>
              <a:t> </a:t>
            </a:r>
            <a:r>
              <a:rPr lang="en-US" sz="1200" dirty="0" err="1"/>
              <a:t>tawm</a:t>
            </a:r>
            <a:r>
              <a:rPr lang="en-US" sz="1200" dirty="0"/>
              <a:t> </a:t>
            </a:r>
            <a:r>
              <a:rPr lang="en-US" sz="1200" dirty="0" err="1"/>
              <a:t>lus</a:t>
            </a:r>
            <a:r>
              <a:rPr lang="en-US" sz="1200" dirty="0"/>
              <a:t> pom zoo </a:t>
            </a:r>
            <a:r>
              <a:rPr lang="en-US" sz="1200" dirty="0" err="1"/>
              <a:t>thaum</a:t>
            </a:r>
            <a:r>
              <a:rPr lang="en-US" sz="1200" dirty="0"/>
              <a:t> </a:t>
            </a:r>
            <a:r>
              <a:rPr lang="en-US" sz="1200" dirty="0" err="1"/>
              <a:t>ua</a:t>
            </a:r>
            <a:r>
              <a:rPr lang="en-US" sz="1200" dirty="0"/>
              <a:t> </a:t>
            </a:r>
            <a:r>
              <a:rPr lang="en-US" sz="1200" dirty="0" err="1"/>
              <a:t>ntej</a:t>
            </a:r>
            <a:r>
              <a:rPr lang="en-US" sz="1200" dirty="0"/>
              <a:t> </a:t>
            </a:r>
            <a:r>
              <a:rPr lang="en-US" sz="1200" dirty="0" err="1"/>
              <a:t>lub</a:t>
            </a:r>
            <a:r>
              <a:rPr lang="en-US" sz="1200" dirty="0"/>
              <a:t> </a:t>
            </a:r>
            <a:r>
              <a:rPr lang="en-US" sz="1200" dirty="0" err="1"/>
              <a:t>nroog</a:t>
            </a:r>
            <a:r>
              <a:rPr lang="en-US" sz="1200" dirty="0"/>
              <a:t> </a:t>
            </a:r>
            <a:r>
              <a:rPr lang="en-US" sz="1200" dirty="0" err="1"/>
              <a:t>pab</a:t>
            </a:r>
            <a:r>
              <a:rPr lang="en-US" sz="1200" dirty="0"/>
              <a:t> </a:t>
            </a:r>
            <a:r>
              <a:rPr lang="en-US" sz="1200" dirty="0" err="1"/>
              <a:t>pawg</a:t>
            </a:r>
            <a:r>
              <a:rPr lang="en-US" sz="1200" dirty="0"/>
              <a:t> sab </a:t>
            </a:r>
            <a:r>
              <a:rPr lang="en-US" sz="1200" dirty="0" err="1"/>
              <a:t>laj</a:t>
            </a:r>
            <a:r>
              <a:rPr lang="en-US" sz="1200" dirty="0"/>
              <a:t> </a:t>
            </a:r>
            <a:r>
              <a:rPr lang="en-US" sz="1200" dirty="0" err="1"/>
              <a:t>txiav</a:t>
            </a:r>
            <a:r>
              <a:rPr lang="en-US" sz="1200" dirty="0"/>
              <a:t> </a:t>
            </a:r>
            <a:r>
              <a:rPr lang="en-US" sz="1200" dirty="0" err="1"/>
              <a:t>txim</a:t>
            </a:r>
            <a:r>
              <a:rPr lang="en-US" sz="1200" dirty="0"/>
              <a:t> </a:t>
            </a:r>
            <a:r>
              <a:rPr lang="en-US" sz="1200" dirty="0" err="1"/>
              <a:t>siab</a:t>
            </a:r>
            <a:r>
              <a:rPr lang="en-US" sz="1200" dirty="0"/>
              <a:t> </a:t>
            </a:r>
            <a:r>
              <a:rPr lang="en-US" sz="1200" dirty="0" err="1"/>
              <a:t>thaum</a:t>
            </a:r>
            <a:r>
              <a:rPr lang="en-US" sz="1200" dirty="0"/>
              <a:t> 10:10 a.m., los sis tom </a:t>
            </a:r>
            <a:r>
              <a:rPr lang="en-US" sz="1200" dirty="0" err="1"/>
              <a:t>qab</a:t>
            </a:r>
            <a:r>
              <a:rPr lang="en-US" sz="1200" dirty="0"/>
              <a:t> </a:t>
            </a:r>
            <a:r>
              <a:rPr lang="en-US" sz="1200" dirty="0" err="1"/>
              <a:t>ntawv</a:t>
            </a:r>
            <a:r>
              <a:rPr lang="en-US" sz="1200" dirty="0"/>
              <a:t>, </a:t>
            </a:r>
            <a:r>
              <a:rPr lang="en-US" sz="1200" dirty="0" err="1"/>
              <a:t>lub</a:t>
            </a:r>
            <a:r>
              <a:rPr lang="en-US" sz="1200" dirty="0"/>
              <a:t> </a:t>
            </a:r>
            <a:r>
              <a:rPr lang="en-US" sz="1200" dirty="0" err="1"/>
              <a:t>Cuaj</a:t>
            </a:r>
            <a:r>
              <a:rPr lang="en-US" sz="1200" dirty="0"/>
              <a:t> </a:t>
            </a:r>
            <a:r>
              <a:rPr lang="en-US" sz="1200" dirty="0" err="1"/>
              <a:t>Hli</a:t>
            </a:r>
            <a:r>
              <a:rPr lang="en-US" sz="1200" dirty="0"/>
              <a:t> </a:t>
            </a:r>
            <a:r>
              <a:rPr lang="en-US" sz="1200" dirty="0" err="1"/>
              <a:t>Hnub</a:t>
            </a:r>
            <a:r>
              <a:rPr lang="en-US" sz="1200" dirty="0"/>
              <a:t> </a:t>
            </a:r>
            <a:r>
              <a:rPr lang="en-US" sz="1200" dirty="0" err="1"/>
              <a:t>tim</a:t>
            </a:r>
            <a:r>
              <a:rPr lang="en-US" sz="1200" dirty="0"/>
              <a:t> 15, 2022.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Cov</a:t>
            </a:r>
            <a:r>
              <a:rPr lang="en-US" sz="1200" dirty="0"/>
              <a:t> </a:t>
            </a:r>
            <a:r>
              <a:rPr lang="en-US" sz="1200" dirty="0" err="1"/>
              <a:t>lus</a:t>
            </a:r>
            <a:r>
              <a:rPr lang="en-US" sz="1200" dirty="0"/>
              <a:t> pom zoo </a:t>
            </a:r>
            <a:r>
              <a:rPr lang="en-US" sz="1200" dirty="0" err="1"/>
              <a:t>txog</a:t>
            </a:r>
            <a:r>
              <a:rPr lang="en-US" sz="1200" dirty="0"/>
              <a:t> </a:t>
            </a:r>
            <a:r>
              <a:rPr lang="en-US" sz="1200" dirty="0" err="1"/>
              <a:t>kev</a:t>
            </a:r>
            <a:r>
              <a:rPr lang="en-US" sz="1200" dirty="0"/>
              <a:t> </a:t>
            </a:r>
            <a:r>
              <a:rPr lang="en-US" sz="1200" dirty="0" err="1"/>
              <a:t>koom</a:t>
            </a:r>
            <a:r>
              <a:rPr lang="en-US" sz="1200" dirty="0"/>
              <a:t> </a:t>
            </a:r>
            <a:r>
              <a:rPr lang="en-US" sz="1200" dirty="0" err="1"/>
              <a:t>tes</a:t>
            </a:r>
            <a:r>
              <a:rPr lang="en-US" sz="1200" dirty="0"/>
              <a:t> </a:t>
            </a:r>
            <a:r>
              <a:rPr lang="en-US" sz="1200" dirty="0" err="1"/>
              <a:t>hauv</a:t>
            </a:r>
            <a:r>
              <a:rPr lang="en-US" sz="1200" dirty="0"/>
              <a:t> virtual </a:t>
            </a:r>
            <a:r>
              <a:rPr lang="en-US" sz="1200" dirty="0" err="1"/>
              <a:t>yuav</a:t>
            </a:r>
            <a:r>
              <a:rPr lang="en-US" sz="1200" dirty="0"/>
              <a:t> </a:t>
            </a:r>
            <a:r>
              <a:rPr lang="en-US" sz="1200" dirty="0" err="1"/>
              <a:t>raug</a:t>
            </a:r>
            <a:r>
              <a:rPr lang="en-US" sz="1200" dirty="0"/>
              <a:t> </a:t>
            </a:r>
            <a:r>
              <a:rPr lang="en-US" sz="1200" dirty="0" err="1"/>
              <a:t>tshaj</a:t>
            </a:r>
            <a:r>
              <a:rPr lang="en-US" sz="1200" dirty="0"/>
              <a:t> </a:t>
            </a:r>
            <a:r>
              <a:rPr lang="en-US" sz="1200" dirty="0" err="1"/>
              <a:t>tawm</a:t>
            </a:r>
            <a:r>
              <a:rPr lang="en-US" sz="1200" dirty="0"/>
              <a:t> </a:t>
            </a:r>
            <a:r>
              <a:rPr lang="en-US" sz="1200" dirty="0" err="1"/>
              <a:t>nrog</a:t>
            </a:r>
            <a:r>
              <a:rPr lang="en-US" sz="1200" dirty="0"/>
              <a:t> </a:t>
            </a:r>
            <a:r>
              <a:rPr lang="en-US" sz="1200" dirty="0" err="1"/>
              <a:t>cov</a:t>
            </a:r>
            <a:r>
              <a:rPr lang="en-US" sz="1200" dirty="0"/>
              <a:t> </a:t>
            </a:r>
            <a:r>
              <a:rPr lang="en-US" sz="1200" dirty="0" err="1"/>
              <a:t>txheej</a:t>
            </a:r>
            <a:r>
              <a:rPr lang="en-US" sz="1200" dirty="0"/>
              <a:t> </a:t>
            </a:r>
            <a:r>
              <a:rPr lang="en-US" sz="1200" dirty="0" err="1"/>
              <a:t>txheem</a:t>
            </a:r>
            <a:r>
              <a:rPr lang="en-US" sz="1200" dirty="0"/>
              <a:t> </a:t>
            </a:r>
            <a:r>
              <a:rPr lang="en-US" sz="1200" dirty="0" err="1"/>
              <a:t>tsawg</a:t>
            </a:r>
            <a:r>
              <a:rPr lang="en-US" sz="1200" dirty="0"/>
              <a:t> </a:t>
            </a:r>
            <a:r>
              <a:rPr lang="en-US" sz="1200" dirty="0" err="1"/>
              <a:t>kawg</a:t>
            </a:r>
            <a:r>
              <a:rPr lang="en-US" sz="1200" dirty="0"/>
              <a:t> </a:t>
            </a:r>
            <a:r>
              <a:rPr lang="en-US" sz="1200" dirty="0" err="1"/>
              <a:t>peb</a:t>
            </a:r>
            <a:r>
              <a:rPr lang="en-US" sz="1200" dirty="0"/>
              <a:t> </a:t>
            </a:r>
            <a:r>
              <a:rPr lang="en-US" sz="1200" dirty="0" err="1"/>
              <a:t>hnub</a:t>
            </a:r>
            <a:r>
              <a:rPr lang="en-US" sz="1200" dirty="0"/>
              <a:t> </a:t>
            </a:r>
            <a:r>
              <a:rPr lang="en-US" sz="1200" dirty="0" err="1"/>
              <a:t>ua</a:t>
            </a:r>
            <a:r>
              <a:rPr lang="en-US" sz="1200" dirty="0"/>
              <a:t> </a:t>
            </a:r>
            <a:r>
              <a:rPr lang="en-US" sz="1200" dirty="0" err="1"/>
              <a:t>ntej</a:t>
            </a:r>
            <a:r>
              <a:rPr lang="en-US" sz="1200" dirty="0"/>
              <a:t> </a:t>
            </a:r>
            <a:r>
              <a:rPr lang="en-US" sz="1200" dirty="0" err="1"/>
              <a:t>lub</a:t>
            </a:r>
            <a:r>
              <a:rPr lang="en-US" sz="1200" dirty="0"/>
              <a:t> </a:t>
            </a:r>
            <a:r>
              <a:rPr lang="en-US" sz="1200" dirty="0" err="1"/>
              <a:t>Rooj</a:t>
            </a:r>
            <a:r>
              <a:rPr lang="en-US" sz="1200" dirty="0"/>
              <a:t> Sib </a:t>
            </a:r>
            <a:r>
              <a:rPr lang="en-US" sz="1200" dirty="0" err="1"/>
              <a:t>Tham</a:t>
            </a:r>
            <a:r>
              <a:rPr lang="en-US" sz="1200" dirty="0"/>
              <a:t> </a:t>
            </a:r>
            <a:r>
              <a:rPr lang="en-US" sz="1200" dirty="0" err="1"/>
              <a:t>Hauv</a:t>
            </a:r>
            <a:r>
              <a:rPr lang="en-US" sz="1200" dirty="0"/>
              <a:t> </a:t>
            </a:r>
            <a:r>
              <a:rPr lang="en-US" sz="1200" dirty="0" err="1"/>
              <a:t>Nroog</a:t>
            </a:r>
            <a:r>
              <a:rPr lang="en-US" sz="1200" dirty="0"/>
              <a:t>, </a:t>
            </a:r>
            <a:r>
              <a:rPr lang="en-US" sz="1200" dirty="0" err="1"/>
              <a:t>thiab</a:t>
            </a:r>
            <a:r>
              <a:rPr lang="en-US" sz="1200" dirty="0"/>
              <a:t> </a:t>
            </a:r>
            <a:r>
              <a:rPr lang="en-US" sz="1200" dirty="0" err="1"/>
              <a:t>tuaj</a:t>
            </a:r>
            <a:r>
              <a:rPr lang="en-US" sz="1200" dirty="0"/>
              <a:t> </a:t>
            </a:r>
            <a:r>
              <a:rPr lang="en-US" sz="1200" dirty="0" err="1"/>
              <a:t>yeem</a:t>
            </a:r>
            <a:r>
              <a:rPr lang="en-US" sz="1200" dirty="0"/>
              <a:t> pom </a:t>
            </a:r>
            <a:r>
              <a:rPr lang="en-US" sz="1200" dirty="0" err="1"/>
              <a:t>ntawm</a:t>
            </a:r>
            <a:r>
              <a:rPr lang="en-US" sz="1200" dirty="0"/>
              <a:t> </a:t>
            </a:r>
            <a:r>
              <a:rPr lang="en-US" sz="1200" dirty="0">
                <a:hlinkClick r:id="rId3"/>
              </a:rPr>
              <a:t>fresno.legistar.com/calendar.aspx</a:t>
            </a:r>
            <a:r>
              <a:rPr lang="en-US" sz="1200" dirty="0"/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Cov</a:t>
            </a:r>
            <a:r>
              <a:rPr lang="en-US" sz="1200" dirty="0"/>
              <a:t> </a:t>
            </a:r>
            <a:r>
              <a:rPr lang="en-US" sz="1200" dirty="0" err="1"/>
              <a:t>neeg</a:t>
            </a:r>
            <a:r>
              <a:rPr lang="en-US" sz="1200" dirty="0"/>
              <a:t> </a:t>
            </a:r>
            <a:r>
              <a:rPr lang="en-US" sz="1200" dirty="0" err="1"/>
              <a:t>tuaj</a:t>
            </a:r>
            <a:r>
              <a:rPr lang="en-US" sz="1200" dirty="0"/>
              <a:t> </a:t>
            </a:r>
            <a:r>
              <a:rPr lang="en-US" sz="1200" dirty="0" err="1"/>
              <a:t>yeem</a:t>
            </a:r>
            <a:r>
              <a:rPr lang="en-US" sz="1200" dirty="0"/>
              <a:t> </a:t>
            </a:r>
            <a:r>
              <a:rPr lang="en-US" sz="1200" dirty="0" err="1"/>
              <a:t>thov</a:t>
            </a:r>
            <a:r>
              <a:rPr lang="en-US" sz="1200" dirty="0"/>
              <a:t> </a:t>
            </a:r>
            <a:r>
              <a:rPr lang="en-US" sz="1200" dirty="0" err="1"/>
              <a:t>kev</a:t>
            </a:r>
            <a:r>
              <a:rPr lang="en-US" sz="1200" dirty="0"/>
              <a:t> </a:t>
            </a:r>
            <a:r>
              <a:rPr lang="en-US" sz="1200" dirty="0" err="1"/>
              <a:t>pab</a:t>
            </a:r>
            <a:r>
              <a:rPr lang="en-US" sz="1200" dirty="0"/>
              <a:t> </a:t>
            </a:r>
            <a:r>
              <a:rPr lang="en-US" sz="1200" dirty="0" err="1"/>
              <a:t>ntxiv</a:t>
            </a:r>
            <a:r>
              <a:rPr lang="en-US" sz="1200" dirty="0"/>
              <a:t> los </a:t>
            </a:r>
            <a:r>
              <a:rPr lang="en-US" sz="1200" dirty="0" err="1"/>
              <a:t>ntawm</a:t>
            </a:r>
            <a:r>
              <a:rPr lang="en-US" sz="1200" dirty="0"/>
              <a:t> </a:t>
            </a:r>
            <a:r>
              <a:rPr lang="en-US" sz="1200" dirty="0" err="1"/>
              <a:t>kev</a:t>
            </a:r>
            <a:r>
              <a:rPr lang="en-US" sz="1200" dirty="0"/>
              <a:t> hu </a:t>
            </a:r>
            <a:r>
              <a:rPr lang="en-US" sz="1200" dirty="0" err="1"/>
              <a:t>rau</a:t>
            </a:r>
            <a:r>
              <a:rPr lang="en-US" sz="1200" dirty="0"/>
              <a:t> </a:t>
            </a:r>
            <a:r>
              <a:rPr lang="en-US" sz="1200" dirty="0" err="1"/>
              <a:t>lub</a:t>
            </a:r>
            <a:r>
              <a:rPr lang="en-US" sz="1200" dirty="0"/>
              <a:t> chaw </a:t>
            </a:r>
            <a:r>
              <a:rPr lang="en-US" sz="1200" dirty="0" err="1"/>
              <a:t>ua</a:t>
            </a:r>
            <a:r>
              <a:rPr lang="en-US" sz="1200" dirty="0"/>
              <a:t> </a:t>
            </a:r>
            <a:r>
              <a:rPr lang="en-US" sz="1200" dirty="0" err="1"/>
              <a:t>hauj</a:t>
            </a:r>
            <a:r>
              <a:rPr lang="en-US" sz="1200" dirty="0"/>
              <a:t> </a:t>
            </a:r>
            <a:r>
              <a:rPr lang="en-US" sz="1200" dirty="0" err="1"/>
              <a:t>lwm</a:t>
            </a:r>
            <a:r>
              <a:rPr lang="en-US" sz="1200" dirty="0"/>
              <a:t> </a:t>
            </a:r>
            <a:r>
              <a:rPr lang="en-US" sz="1200" dirty="0" err="1"/>
              <a:t>ntawm</a:t>
            </a:r>
            <a:r>
              <a:rPr lang="en-US" sz="1200" dirty="0"/>
              <a:t> </a:t>
            </a:r>
            <a:r>
              <a:rPr lang="en-US" sz="1200" dirty="0" err="1"/>
              <a:t>Lub</a:t>
            </a:r>
            <a:r>
              <a:rPr lang="en-US" sz="1200" dirty="0"/>
              <a:t> </a:t>
            </a:r>
            <a:r>
              <a:rPr lang="en-US" sz="1200" dirty="0" err="1"/>
              <a:t>Nroog</a:t>
            </a:r>
            <a:r>
              <a:rPr lang="en-US" sz="1200" dirty="0"/>
              <a:t> Clerk </a:t>
            </a:r>
            <a:r>
              <a:rPr lang="en-US" sz="1200" dirty="0" err="1"/>
              <a:t>ntawm</a:t>
            </a:r>
            <a:r>
              <a:rPr lang="en-US" sz="1200" dirty="0"/>
              <a:t> (559) 621-7650 los sis </a:t>
            </a:r>
            <a:r>
              <a:rPr lang="en-US" sz="1200" dirty="0">
                <a:hlinkClick r:id="rId4"/>
              </a:rPr>
              <a:t>clerk@fresno.gov</a:t>
            </a:r>
            <a:r>
              <a:rPr lang="en-US" sz="1200" dirty="0"/>
              <a:t> </a:t>
            </a:r>
            <a:r>
              <a:rPr lang="en-US" sz="1200" dirty="0" err="1"/>
              <a:t>tsawg</a:t>
            </a:r>
            <a:r>
              <a:rPr lang="en-US" sz="1200" dirty="0"/>
              <a:t> </a:t>
            </a:r>
            <a:r>
              <a:rPr lang="en-US" sz="1200" dirty="0" err="1"/>
              <a:t>kawg</a:t>
            </a:r>
            <a:r>
              <a:rPr lang="en-US" sz="1200" dirty="0"/>
              <a:t> </a:t>
            </a:r>
            <a:r>
              <a:rPr lang="en-US" sz="1200" dirty="0" err="1"/>
              <a:t>yog</a:t>
            </a:r>
            <a:r>
              <a:rPr lang="en-US" sz="1200" dirty="0"/>
              <a:t> </a:t>
            </a:r>
            <a:r>
              <a:rPr lang="en-US" sz="1200" dirty="0" err="1"/>
              <a:t>peb</a:t>
            </a:r>
            <a:r>
              <a:rPr lang="en-US" sz="1200" dirty="0"/>
              <a:t> </a:t>
            </a:r>
            <a:r>
              <a:rPr lang="en-US" sz="1200" dirty="0" err="1"/>
              <a:t>hnub</a:t>
            </a:r>
            <a:r>
              <a:rPr lang="en-US" sz="1200" dirty="0"/>
              <a:t> </a:t>
            </a:r>
            <a:r>
              <a:rPr lang="en-US" sz="1200" dirty="0" err="1"/>
              <a:t>ua</a:t>
            </a:r>
            <a:r>
              <a:rPr lang="en-US" sz="1200" dirty="0"/>
              <a:t> </a:t>
            </a:r>
            <a:r>
              <a:rPr lang="en-US" sz="1200" dirty="0" err="1"/>
              <a:t>ntej</a:t>
            </a:r>
            <a:r>
              <a:rPr lang="en-US" sz="1200" dirty="0"/>
              <a:t> </a:t>
            </a:r>
            <a:r>
              <a:rPr lang="en-US" sz="1200" dirty="0" err="1"/>
              <a:t>lub</a:t>
            </a:r>
            <a:r>
              <a:rPr lang="en-US" sz="1200" dirty="0"/>
              <a:t> </a:t>
            </a:r>
            <a:r>
              <a:rPr lang="en-US" sz="1200" dirty="0" err="1"/>
              <a:t>rooj</a:t>
            </a:r>
            <a:r>
              <a:rPr lang="en-US" sz="1200" dirty="0"/>
              <a:t> sib </a:t>
            </a:r>
            <a:r>
              <a:rPr lang="en-US" sz="1200" dirty="0" err="1"/>
              <a:t>tham</a:t>
            </a:r>
            <a:r>
              <a:rPr lang="en-US" sz="12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0380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tsaug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koj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sij</a:t>
            </a:r>
            <a:r>
              <a:rPr lang="en-US" dirty="0"/>
              <a:t> </a:t>
            </a:r>
            <a:r>
              <a:rPr lang="en-US" dirty="0" err="1"/>
              <a:t>hawm</a:t>
            </a:r>
            <a:r>
              <a:rPr lang="en-US" dirty="0"/>
              <a:t> los </a:t>
            </a:r>
            <a:r>
              <a:rPr lang="en-US" dirty="0" err="1"/>
              <a:t>kawm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</a:t>
            </a:r>
            <a:r>
              <a:rPr lang="en-US" dirty="0" err="1"/>
              <a:t>daim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ntsuam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tau zoo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2021.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xav</a:t>
            </a:r>
            <a:r>
              <a:rPr lang="en-US" dirty="0"/>
              <a:t> </a:t>
            </a:r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daim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tag </a:t>
            </a:r>
            <a:r>
              <a:rPr lang="en-US" dirty="0" err="1"/>
              <a:t>nrho</a:t>
            </a:r>
            <a:r>
              <a:rPr lang="en-US" dirty="0"/>
              <a:t>, </a:t>
            </a:r>
            <a:r>
              <a:rPr lang="en-US" dirty="0" err="1"/>
              <a:t>thov</a:t>
            </a:r>
            <a:r>
              <a:rPr lang="en-US" dirty="0"/>
              <a:t>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www.fresno.gov/housing.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3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HUD CPD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dirty="0" err="1"/>
              <a:t>Lub</a:t>
            </a:r>
            <a:r>
              <a:rPr lang="en-US" sz="1200" dirty="0"/>
              <a:t> </a:t>
            </a:r>
            <a:r>
              <a:rPr lang="en-US" sz="1200" dirty="0" err="1"/>
              <a:t>Tuam</a:t>
            </a:r>
            <a:r>
              <a:rPr lang="en-US" sz="1200" dirty="0"/>
              <a:t> </a:t>
            </a:r>
            <a:r>
              <a:rPr lang="en-US" sz="1200" dirty="0" err="1"/>
              <a:t>Tsev</a:t>
            </a:r>
            <a:r>
              <a:rPr lang="en-US" sz="1200" dirty="0"/>
              <a:t> </a:t>
            </a:r>
            <a:r>
              <a:rPr lang="en-US" sz="1200" dirty="0" err="1"/>
              <a:t>Txhim</a:t>
            </a:r>
            <a:r>
              <a:rPr lang="en-US" sz="1200" dirty="0"/>
              <a:t> Kho </a:t>
            </a:r>
            <a:r>
              <a:rPr lang="en-US" sz="1200" dirty="0" err="1"/>
              <a:t>Vaj</a:t>
            </a:r>
            <a:r>
              <a:rPr lang="en-US" sz="1200" dirty="0"/>
              <a:t> </a:t>
            </a:r>
            <a:r>
              <a:rPr lang="en-US" sz="1200" dirty="0" err="1"/>
              <a:t>Tsev</a:t>
            </a:r>
            <a:r>
              <a:rPr lang="en-US" sz="1200" dirty="0"/>
              <a:t> Chaw </a:t>
            </a:r>
            <a:r>
              <a:rPr lang="en-US" sz="1200" dirty="0" err="1"/>
              <a:t>Nyob</a:t>
            </a:r>
            <a:r>
              <a:rPr lang="en-US" sz="1200" dirty="0"/>
              <a:t> </a:t>
            </a:r>
            <a:r>
              <a:rPr lang="en-US" sz="1200" dirty="0" err="1"/>
              <a:t>Hauv</a:t>
            </a:r>
            <a:r>
              <a:rPr lang="en-US" sz="1200" dirty="0"/>
              <a:t> </a:t>
            </a:r>
            <a:r>
              <a:rPr lang="en-US" sz="1200" dirty="0" err="1"/>
              <a:t>Nroog</a:t>
            </a:r>
            <a:r>
              <a:rPr lang="en-US" sz="1200" dirty="0"/>
              <a:t> </a:t>
            </a:r>
            <a:r>
              <a:rPr lang="en-US" sz="1200" dirty="0" err="1"/>
              <a:t>thiab</a:t>
            </a:r>
            <a:r>
              <a:rPr lang="en-US" sz="1200" dirty="0"/>
              <a:t> Chaw </a:t>
            </a:r>
            <a:r>
              <a:rPr lang="en-US" sz="1200" dirty="0" err="1"/>
              <a:t>ua</a:t>
            </a:r>
            <a:r>
              <a:rPr lang="en-US" sz="1200" dirty="0"/>
              <a:t> </a:t>
            </a:r>
            <a:r>
              <a:rPr lang="en-US" sz="1200" dirty="0" err="1"/>
              <a:t>hauj</a:t>
            </a:r>
            <a:r>
              <a:rPr lang="en-US" sz="1200" dirty="0"/>
              <a:t> </a:t>
            </a:r>
            <a:r>
              <a:rPr lang="en-US" sz="1200" dirty="0" err="1"/>
              <a:t>lwm</a:t>
            </a:r>
            <a:r>
              <a:rPr lang="en-US" sz="1200" dirty="0"/>
              <a:t> </a:t>
            </a:r>
            <a:r>
              <a:rPr lang="en-US" sz="1200" dirty="0" err="1"/>
              <a:t>hauv</a:t>
            </a:r>
            <a:r>
              <a:rPr lang="en-US" sz="1200" dirty="0"/>
              <a:t> </a:t>
            </a:r>
            <a:r>
              <a:rPr lang="en-US" sz="1200" dirty="0" err="1"/>
              <a:t>Nroog</a:t>
            </a:r>
            <a:r>
              <a:rPr lang="en-US" sz="1200" dirty="0"/>
              <a:t> U.S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Chaw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Saib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Xyuas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Kev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Zog (Community Planning and Development CPD)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nrhiav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txhawb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nqa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sib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chaw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zoo,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chaw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puag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nthuav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khwv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txiag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tsawg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nruab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paus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ntsiab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kawg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sib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txhua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theem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tsoom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fwv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lag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luam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ntiag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tug,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suav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txiaj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ntsig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tsis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txiaj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ntsig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Slides tom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ntej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peb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yuav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txog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yuav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HUD CPD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txhawm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phiaj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87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xyoo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kas, HUD CPD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tshaj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 Rau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Zog los sis (Community Develop Block Grant CDBG);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Kho VAJ TSEV los sis (HOME Investment Partnerships HOME);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sis (Emergency Solutions Grant ESG),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Mob HIV/AIDS los sis (Housing Opportunities for people with HIV/AIDS, HOPWA).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kas no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tab sis tag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lawm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nrhiav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tsawg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nruab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ntxiv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Xyoos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tshaj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Kev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Xyoos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pom zoo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5-xyoo.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Xyoo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pom zoo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HUD,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txheej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thxeem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txoj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txiag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sis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ntsig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ntsig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txiag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ntsig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ntsig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nthuav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no, koj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num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xyoo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2021-2022.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57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xyoo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tshwj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tshaj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kawg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xyoo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kas,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HUD CPD li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xwb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mam li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tag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CAPER.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pom zoo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CAPER tom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caw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lawm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pom zoo.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tshuaj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xyuas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tsuas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xwb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ruam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tseeb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dawb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nws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tseem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txhawm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hauj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lwm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tom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ntej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Pawg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Sab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pom zoo CAPER,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qhia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HUD. Kev xa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daim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ntawv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CAPER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qhov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yuav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tsum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Nroog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tau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txais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ntxiv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2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Koom</a:t>
            </a:r>
            <a:r>
              <a:rPr lang="en-US" dirty="0"/>
              <a:t> Kas </a:t>
            </a:r>
            <a:r>
              <a:rPr lang="en-US" dirty="0" err="1"/>
              <a:t>Xyoo</a:t>
            </a:r>
            <a:r>
              <a:rPr lang="en-US" dirty="0"/>
              <a:t> 2021 CAPER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nuj</a:t>
            </a:r>
            <a:r>
              <a:rPr lang="en-US" dirty="0"/>
              <a:t> </a:t>
            </a:r>
            <a:r>
              <a:rPr lang="en-US" dirty="0" err="1"/>
              <a:t>nqis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tau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tseg</a:t>
            </a:r>
            <a:r>
              <a:rPr lang="en-US" dirty="0"/>
              <a:t>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Xya</a:t>
            </a:r>
            <a:r>
              <a:rPr lang="en-US" dirty="0"/>
              <a:t> </a:t>
            </a:r>
            <a:r>
              <a:rPr lang="en-US" dirty="0" err="1"/>
              <a:t>Hli</a:t>
            </a:r>
            <a:r>
              <a:rPr lang="en-US" dirty="0"/>
              <a:t> </a:t>
            </a:r>
            <a:r>
              <a:rPr lang="en-US" dirty="0" err="1"/>
              <a:t>Hnub</a:t>
            </a:r>
            <a:r>
              <a:rPr lang="en-US" dirty="0"/>
              <a:t> Tim 1, 2021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Rau </a:t>
            </a:r>
            <a:r>
              <a:rPr lang="en-US" dirty="0" err="1"/>
              <a:t>Hli</a:t>
            </a:r>
            <a:r>
              <a:rPr lang="en-US" dirty="0"/>
              <a:t> </a:t>
            </a:r>
            <a:r>
              <a:rPr lang="en-US" dirty="0" err="1"/>
              <a:t>Hnub</a:t>
            </a:r>
            <a:r>
              <a:rPr lang="en-US" dirty="0"/>
              <a:t> Tim 30, 2022. </a:t>
            </a:r>
            <a:r>
              <a:rPr lang="en-US" dirty="0" err="1"/>
              <a:t>Ntau</a:t>
            </a:r>
            <a:r>
              <a:rPr lang="en-US" dirty="0"/>
              <a:t> yam </a:t>
            </a:r>
            <a:r>
              <a:rPr lang="en-US" dirty="0" err="1"/>
              <a:t>dej</a:t>
            </a:r>
            <a:r>
              <a:rPr lang="en-US" dirty="0"/>
              <a:t> num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</a:t>
            </a:r>
            <a:r>
              <a:rPr lang="en-US" dirty="0" err="1"/>
              <a:t>ntau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, </a:t>
            </a:r>
            <a:r>
              <a:rPr lang="en-US" dirty="0" err="1"/>
              <a:t>qhov</a:t>
            </a:r>
            <a:r>
              <a:rPr lang="en-US" dirty="0"/>
              <a:t> no </a:t>
            </a:r>
            <a:r>
              <a:rPr lang="en-US" dirty="0" err="1"/>
              <a:t>feem</a:t>
            </a:r>
            <a:r>
              <a:rPr lang="en-US" dirty="0"/>
              <a:t> </a:t>
            </a:r>
            <a:r>
              <a:rPr lang="en-US" dirty="0" err="1"/>
              <a:t>ntau</a:t>
            </a:r>
            <a:r>
              <a:rPr lang="en-US" dirty="0"/>
              <a:t> </a:t>
            </a:r>
            <a:r>
              <a:rPr lang="en-US" dirty="0" err="1"/>
              <a:t>lawv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tsuas</a:t>
            </a:r>
            <a:r>
              <a:rPr lang="en-US" dirty="0"/>
              <a:t>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</a:t>
            </a:r>
            <a:r>
              <a:rPr lang="en-US" dirty="0" err="1"/>
              <a:t>kawg</a:t>
            </a:r>
            <a:r>
              <a:rPr lang="en-US" dirty="0"/>
              <a:t> </a:t>
            </a:r>
            <a:r>
              <a:rPr lang="en-US" dirty="0" err="1"/>
              <a:t>nkaus</a:t>
            </a:r>
            <a:r>
              <a:rPr lang="en-US" dirty="0"/>
              <a:t> </a:t>
            </a:r>
            <a:r>
              <a:rPr lang="en-US" dirty="0" err="1"/>
              <a:t>xwb</a:t>
            </a:r>
            <a:r>
              <a:rPr lang="en-US" dirty="0"/>
              <a:t>.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qee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zam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</a:t>
            </a:r>
            <a:r>
              <a:rPr lang="en-US" dirty="0" err="1"/>
              <a:t>cai</a:t>
            </a:r>
            <a:r>
              <a:rPr lang="en-US" dirty="0"/>
              <a:t> no, </a:t>
            </a:r>
            <a:r>
              <a:rPr lang="en-US" dirty="0" err="1"/>
              <a:t>xws</a:t>
            </a:r>
            <a:r>
              <a:rPr lang="en-US" dirty="0"/>
              <a:t> li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</a:t>
            </a:r>
            <a:r>
              <a:rPr lang="en-US" dirty="0" err="1"/>
              <a:t>zog</a:t>
            </a:r>
            <a:r>
              <a:rPr lang="en-US" dirty="0"/>
              <a:t>,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lawv</a:t>
            </a:r>
            <a:r>
              <a:rPr lang="en-US" dirty="0"/>
              <a:t> </a:t>
            </a:r>
            <a:r>
              <a:rPr lang="en-US" dirty="0" err="1"/>
              <a:t>tshwm</a:t>
            </a:r>
            <a:r>
              <a:rPr lang="en-US" dirty="0"/>
              <a:t> sim.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171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nruab</a:t>
            </a:r>
            <a:r>
              <a:rPr lang="en-US" dirty="0"/>
              <a:t> </a:t>
            </a:r>
            <a:r>
              <a:rPr lang="en-US" dirty="0" err="1"/>
              <a:t>nrab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kas, </a:t>
            </a:r>
            <a:r>
              <a:rPr lang="en-US" dirty="0" err="1"/>
              <a:t>kwv</a:t>
            </a:r>
            <a:r>
              <a:rPr lang="en-US" dirty="0"/>
              <a:t> </a:t>
            </a:r>
            <a:r>
              <a:rPr lang="en-US" dirty="0" err="1"/>
              <a:t>yees</a:t>
            </a:r>
            <a:r>
              <a:rPr lang="en-US" dirty="0"/>
              <a:t> li $ 5.25 lab tau </a:t>
            </a:r>
            <a:r>
              <a:rPr lang="en-US" dirty="0" err="1"/>
              <a:t>siv</a:t>
            </a:r>
            <a:r>
              <a:rPr lang="en-US" dirty="0"/>
              <a:t> los </a:t>
            </a:r>
            <a:r>
              <a:rPr lang="en-US" dirty="0" err="1"/>
              <a:t>tswj</a:t>
            </a:r>
            <a:r>
              <a:rPr lang="en-US" dirty="0"/>
              <a:t> </a:t>
            </a:r>
            <a:r>
              <a:rPr lang="en-US" dirty="0" err="1"/>
              <a:t>hwm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. </a:t>
            </a:r>
            <a:r>
              <a:rPr lang="en-US" dirty="0" err="1"/>
              <a:t>Qhov</a:t>
            </a:r>
            <a:r>
              <a:rPr lang="en-US" dirty="0"/>
              <a:t> no </a:t>
            </a:r>
            <a:r>
              <a:rPr lang="en-US" dirty="0" err="1"/>
              <a:t>suav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kwv</a:t>
            </a:r>
            <a:r>
              <a:rPr lang="en-US" dirty="0"/>
              <a:t> </a:t>
            </a:r>
            <a:r>
              <a:rPr lang="en-US" dirty="0" err="1"/>
              <a:t>yees</a:t>
            </a:r>
            <a:r>
              <a:rPr lang="en-US" dirty="0"/>
              <a:t> li 3.6 lab </a:t>
            </a:r>
            <a:r>
              <a:rPr lang="en-US" dirty="0" err="1"/>
              <a:t>hauv</a:t>
            </a:r>
            <a:r>
              <a:rPr lang="en-US" dirty="0"/>
              <a:t> CDBG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, 251 </a:t>
            </a:r>
            <a:r>
              <a:rPr lang="en-US" dirty="0" err="1"/>
              <a:t>txhiab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HOME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, 735 </a:t>
            </a:r>
            <a:r>
              <a:rPr lang="en-US" dirty="0" err="1"/>
              <a:t>txhiab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ESG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573 </a:t>
            </a:r>
            <a:r>
              <a:rPr lang="en-US" dirty="0" err="1"/>
              <a:t>txhiab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HOPWA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280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Kev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tau </a:t>
            </a:r>
            <a:r>
              <a:rPr lang="en-US" dirty="0" err="1"/>
              <a:t>nthuav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CAPER </a:t>
            </a:r>
            <a:r>
              <a:rPr lang="en-US" dirty="0" err="1"/>
              <a:t>feem</a:t>
            </a:r>
            <a:r>
              <a:rPr lang="en-US" dirty="0"/>
              <a:t> </a:t>
            </a:r>
            <a:r>
              <a:rPr lang="en-US" dirty="0" err="1"/>
              <a:t>ntau</a:t>
            </a:r>
            <a:r>
              <a:rPr lang="en-US" dirty="0"/>
              <a:t> tau </a:t>
            </a:r>
            <a:r>
              <a:rPr lang="en-US" dirty="0" err="1"/>
              <a:t>tshaj</a:t>
            </a:r>
            <a:r>
              <a:rPr lang="en-US" dirty="0"/>
              <a:t> </a:t>
            </a:r>
            <a:r>
              <a:rPr lang="en-US" dirty="0" err="1"/>
              <a:t>tawm</a:t>
            </a:r>
            <a:r>
              <a:rPr lang="en-US" dirty="0"/>
              <a:t> </a:t>
            </a:r>
            <a:r>
              <a:rPr lang="en-US" dirty="0" err="1"/>
              <a:t>raws</a:t>
            </a:r>
            <a:r>
              <a:rPr lang="en-US" dirty="0"/>
              <a:t> li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tau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los sis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tau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los sis </a:t>
            </a:r>
            <a:r>
              <a:rPr lang="en-US" dirty="0" err="1"/>
              <a:t>rov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.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daim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tshaj</a:t>
            </a:r>
            <a:r>
              <a:rPr lang="en-US" dirty="0"/>
              <a:t> </a:t>
            </a:r>
            <a:r>
              <a:rPr lang="en-US" dirty="0" err="1"/>
              <a:t>tawm</a:t>
            </a:r>
            <a:r>
              <a:rPr lang="en-US" dirty="0"/>
              <a:t> tau </a:t>
            </a: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faib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pawg</a:t>
            </a:r>
            <a:r>
              <a:rPr lang="en-US" dirty="0"/>
              <a:t> los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thaj</a:t>
            </a:r>
            <a:r>
              <a:rPr lang="en-US" dirty="0"/>
              <a:t> chaw </a:t>
            </a:r>
            <a:r>
              <a:rPr lang="en-US" dirty="0" err="1"/>
              <a:t>tseem</a:t>
            </a:r>
            <a:r>
              <a:rPr lang="en-US" dirty="0"/>
              <a:t> </a:t>
            </a:r>
            <a:r>
              <a:rPr lang="en-US" dirty="0" err="1"/>
              <a:t>ceeb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lawv</a:t>
            </a:r>
            <a:r>
              <a:rPr lang="en-US" dirty="0"/>
              <a:t> tau </a:t>
            </a:r>
            <a:r>
              <a:rPr lang="en-US" dirty="0" err="1"/>
              <a:t>poob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-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tseem</a:t>
            </a:r>
            <a:r>
              <a:rPr lang="en-US" dirty="0"/>
              <a:t> </a:t>
            </a:r>
            <a:r>
              <a:rPr lang="en-US" dirty="0" err="1"/>
              <a:t>ceeb</a:t>
            </a:r>
            <a:r>
              <a:rPr lang="en-US" dirty="0"/>
              <a:t> no tau </a:t>
            </a:r>
            <a:r>
              <a:rPr lang="en-US" dirty="0" err="1"/>
              <a:t>txiav</a:t>
            </a:r>
            <a:r>
              <a:rPr lang="en-US" dirty="0"/>
              <a:t> </a:t>
            </a:r>
            <a:r>
              <a:rPr lang="en-US" dirty="0" err="1"/>
              <a:t>txim</a:t>
            </a:r>
            <a:r>
              <a:rPr lang="en-US" dirty="0"/>
              <a:t> </a:t>
            </a:r>
            <a:r>
              <a:rPr lang="en-US" dirty="0" err="1"/>
              <a:t>siab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sib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</a:t>
            </a:r>
            <a:r>
              <a:rPr lang="en-US" dirty="0" err="1"/>
              <a:t>zog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Kev </a:t>
            </a:r>
            <a:r>
              <a:rPr lang="en-US" dirty="0" err="1"/>
              <a:t>Npaj</a:t>
            </a:r>
            <a:r>
              <a:rPr lang="en-US" dirty="0"/>
              <a:t> 5-xyoo.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tseem</a:t>
            </a:r>
            <a:r>
              <a:rPr lang="en-US" dirty="0"/>
              <a:t> </a:t>
            </a:r>
            <a:r>
              <a:rPr lang="en-US" dirty="0" err="1"/>
              <a:t>ceeb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xyoo</a:t>
            </a:r>
            <a:r>
              <a:rPr lang="en-US" dirty="0"/>
              <a:t> 2021 CAPER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Pheej</a:t>
            </a:r>
            <a:r>
              <a:rPr lang="en-US" dirty="0"/>
              <a:t> </a:t>
            </a:r>
            <a:r>
              <a:rPr lang="en-US" dirty="0" err="1"/>
              <a:t>Yig</a:t>
            </a:r>
            <a:r>
              <a:rPr lang="en-US" dirty="0"/>
              <a:t> ,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Tsi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, 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Zog,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Pej</a:t>
            </a:r>
            <a:r>
              <a:rPr lang="en-US" dirty="0"/>
              <a:t> </a:t>
            </a:r>
            <a:r>
              <a:rPr lang="en-US" dirty="0" err="1"/>
              <a:t>Xeem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Cuab</a:t>
            </a:r>
            <a:r>
              <a:rPr lang="en-US" dirty="0"/>
              <a:t> </a:t>
            </a:r>
            <a:r>
              <a:rPr lang="en-US" dirty="0" err="1"/>
              <a:t>Yeej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Kev </a:t>
            </a:r>
            <a:r>
              <a:rPr lang="en-US" dirty="0" err="1"/>
              <a:t>Txhim</a:t>
            </a:r>
            <a:r>
              <a:rPr lang="en-US" dirty="0"/>
              <a:t> Kho. CAPER </a:t>
            </a:r>
            <a:r>
              <a:rPr lang="en-US" dirty="0" err="1"/>
              <a:t>kuj</a:t>
            </a:r>
            <a:r>
              <a:rPr lang="en-US" dirty="0"/>
              <a:t> </a:t>
            </a:r>
            <a:r>
              <a:rPr lang="en-US" dirty="0" err="1"/>
              <a:t>tseem</a:t>
            </a:r>
            <a:r>
              <a:rPr lang="en-US" dirty="0"/>
              <a:t> </a:t>
            </a:r>
            <a:r>
              <a:rPr lang="en-US" dirty="0" err="1"/>
              <a:t>siv</a:t>
            </a:r>
            <a:r>
              <a:rPr lang="en-US" dirty="0"/>
              <a:t> </a:t>
            </a:r>
            <a:r>
              <a:rPr lang="en-US" dirty="0" err="1"/>
              <a:t>tshaj</a:t>
            </a:r>
            <a:r>
              <a:rPr lang="en-US" dirty="0"/>
              <a:t> </a:t>
            </a:r>
            <a:r>
              <a:rPr lang="en-US" dirty="0" err="1"/>
              <a:t>tawm</a:t>
            </a:r>
            <a:r>
              <a:rPr lang="en-US" dirty="0"/>
              <a:t> </a:t>
            </a:r>
            <a:r>
              <a:rPr lang="en-US" dirty="0" err="1"/>
              <a:t>nws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siv</a:t>
            </a:r>
            <a:r>
              <a:rPr lang="en-US" dirty="0"/>
              <a:t> </a:t>
            </a:r>
            <a:r>
              <a:rPr lang="en-US" dirty="0" err="1"/>
              <a:t>zog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tshem</a:t>
            </a:r>
            <a:r>
              <a:rPr lang="en-US" dirty="0"/>
              <a:t> </a:t>
            </a:r>
            <a:r>
              <a:rPr lang="en-US" dirty="0" err="1"/>
              <a:t>tawm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tshuam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ncaj</a:t>
            </a:r>
            <a:r>
              <a:rPr lang="en-US" dirty="0"/>
              <a:t> </a:t>
            </a:r>
            <a:r>
              <a:rPr lang="en-US" dirty="0" err="1"/>
              <a:t>ncees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tau </a:t>
            </a:r>
            <a:r>
              <a:rPr lang="en-US" dirty="0" err="1"/>
              <a:t>txheeb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daim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 HUD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xav</a:t>
            </a:r>
            <a:r>
              <a:rPr lang="en-US" dirty="0"/>
              <a:t> tau hu </a:t>
            </a:r>
            <a:r>
              <a:rPr lang="en-US" dirty="0" err="1"/>
              <a:t>ua</a:t>
            </a:r>
            <a:r>
              <a:rPr lang="en-US" dirty="0"/>
              <a:t> Kev </a:t>
            </a:r>
            <a:r>
              <a:rPr lang="en-US" dirty="0" err="1"/>
              <a:t>Tshawb</a:t>
            </a:r>
            <a:r>
              <a:rPr lang="en-US" dirty="0"/>
              <a:t> </a:t>
            </a:r>
            <a:r>
              <a:rPr lang="en-US" dirty="0" err="1"/>
              <a:t>Fawb</a:t>
            </a:r>
            <a:r>
              <a:rPr lang="en-US" dirty="0"/>
              <a:t> </a:t>
            </a:r>
            <a:r>
              <a:rPr lang="en-US" dirty="0" err="1"/>
              <a:t>Txog</a:t>
            </a:r>
            <a:r>
              <a:rPr lang="en-US" dirty="0"/>
              <a:t> Kev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Txaus</a:t>
            </a:r>
            <a:r>
              <a:rPr lang="en-US" dirty="0"/>
              <a:t> </a:t>
            </a:r>
            <a:r>
              <a:rPr lang="en-US" dirty="0" err="1"/>
              <a:t>Siab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Kev </a:t>
            </a:r>
            <a:r>
              <a:rPr lang="en-US" dirty="0" err="1"/>
              <a:t>Xaiv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Zoo. </a:t>
            </a:r>
            <a:r>
              <a:rPr lang="en-US" dirty="0" err="1"/>
              <a:t>Hauv</a:t>
            </a:r>
            <a:r>
              <a:rPr lang="en-US" dirty="0"/>
              <a:t> seem tom </a:t>
            </a:r>
            <a:r>
              <a:rPr lang="en-US" dirty="0" err="1"/>
              <a:t>ntej</a:t>
            </a:r>
            <a:r>
              <a:rPr lang="en-US" dirty="0"/>
              <a:t>, </a:t>
            </a:r>
            <a:r>
              <a:rPr lang="en-US" dirty="0" err="1"/>
              <a:t>peb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dhau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tiav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txhua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tseem</a:t>
            </a:r>
            <a:r>
              <a:rPr lang="en-US" dirty="0"/>
              <a:t> </a:t>
            </a:r>
            <a:r>
              <a:rPr lang="en-US" dirty="0" err="1"/>
              <a:t>ceeb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 </a:t>
            </a:r>
            <a:r>
              <a:rPr lang="en-US" dirty="0" err="1"/>
              <a:t>Xyoo</a:t>
            </a:r>
            <a:r>
              <a:rPr lang="en-US" dirty="0"/>
              <a:t> 2021.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AC902-6676-420A-99BA-D2FC04AC0BD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5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FDD632-3B78-4EF3-970B-DA0D4C138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349876"/>
            <a:ext cx="9144000" cy="1508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9A95E-315F-4DF2-ABD0-C8193DAD8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32367" y="498517"/>
            <a:ext cx="1524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City of Fresno">
            <a:extLst>
              <a:ext uri="{FF2B5EF4-FFF2-40B4-BE49-F238E27FC236}">
                <a16:creationId xmlns:a16="http://schemas.microsoft.com/office/drawing/2014/main" id="{3E83A591-67B6-4917-ADC4-ACB5685C0D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4" y="414337"/>
            <a:ext cx="2915728" cy="80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609663"/>
            <a:ext cx="9143999" cy="1900299"/>
          </a:xfrm>
          <a:solidFill>
            <a:srgbClr val="A1CD3A"/>
          </a:solidFill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7095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4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85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6931" y="3492843"/>
            <a:ext cx="7886700" cy="570343"/>
          </a:xfrm>
          <a:ln>
            <a:noFill/>
          </a:ln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Housing and Community Development Division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2" descr="City of Fresno">
            <a:extLst>
              <a:ext uri="{FF2B5EF4-FFF2-40B4-BE49-F238E27FC236}">
                <a16:creationId xmlns:a16="http://schemas.microsoft.com/office/drawing/2014/main" id="{3E83A591-67B6-4917-ADC4-ACB5685C0D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71" y="1963050"/>
            <a:ext cx="4945032" cy="13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82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Aft>
                <a:spcPts val="600"/>
              </a:spcAft>
              <a:defRPr sz="2400"/>
            </a:lvl1pPr>
            <a:lvl2pPr>
              <a:spcAft>
                <a:spcPts val="600"/>
              </a:spcAft>
              <a:defRPr sz="20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4F044B-266B-48D3-87DD-47796265D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176"/>
            <a:ext cx="9144000" cy="631824"/>
          </a:xfrm>
          <a:prstGeom prst="rect">
            <a:avLst/>
          </a:prstGeom>
          <a:solidFill>
            <a:srgbClr val="05A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976D2E8-088C-4EF0-9C37-42067C72E5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07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994844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74569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041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5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792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5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8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8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52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24F044B-266B-48D3-87DD-47796265D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26176"/>
            <a:ext cx="9144000" cy="631824"/>
          </a:xfrm>
          <a:prstGeom prst="rect">
            <a:avLst/>
          </a:prstGeom>
          <a:solidFill>
            <a:srgbClr val="05AA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7/3/2020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Permanent Local Housing Allocation 5-Year Plan Overview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976D2E8-088C-4EF0-9C37-42067C72E5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92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e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emf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5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12" Type="http://schemas.openxmlformats.org/officeDocument/2006/relationships/image" Target="../media/image22.jpeg"/><Relationship Id="rId2" Type="http://schemas.openxmlformats.org/officeDocument/2006/relationships/audio" Target="../media/media16.m4a"/><Relationship Id="rId16" Type="http://schemas.openxmlformats.org/officeDocument/2006/relationships/image" Target="../media/image2.png"/><Relationship Id="rId1" Type="http://schemas.microsoft.com/office/2007/relationships/media" Target="../media/media16.m4a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8.jpe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9.jpeg"/><Relationship Id="rId1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hyperlink" Target="mailto:clerk@fresno.gov" TargetMode="External"/><Relationship Id="rId5" Type="http://schemas.openxmlformats.org/officeDocument/2006/relationships/hyperlink" Target="http://fresno.legistar.com/calendar.aspx" TargetMode="External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2.png"/><Relationship Id="rId5" Type="http://schemas.openxmlformats.org/officeDocument/2006/relationships/hyperlink" Target="http://www.fresno.gov/housing" TargetMode="External"/><Relationship Id="rId4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90648-7E36-4A47-9ED6-48C6CAFC2B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012233"/>
            <a:ext cx="9143999" cy="1900299"/>
          </a:xfrm>
        </p:spPr>
        <p:txBody>
          <a:bodyPr anchor="ctr">
            <a:noAutofit/>
          </a:bodyPr>
          <a:lstStyle/>
          <a:p>
            <a:r>
              <a:rPr lang="en-US" sz="3600" dirty="0" err="1"/>
              <a:t>Daim</a:t>
            </a:r>
            <a:r>
              <a:rPr lang="en-US" sz="3600" dirty="0"/>
              <a:t> </a:t>
            </a:r>
            <a:r>
              <a:rPr lang="en-US" sz="3600" dirty="0" err="1"/>
              <a:t>Ntawv</a:t>
            </a:r>
            <a:r>
              <a:rPr lang="en-US" sz="3600" dirty="0"/>
              <a:t> </a:t>
            </a:r>
            <a:r>
              <a:rPr lang="en-US" sz="3600" dirty="0" err="1"/>
              <a:t>Qhia</a:t>
            </a:r>
            <a:r>
              <a:rPr lang="en-US" sz="3600" dirty="0"/>
              <a:t> Kev </a:t>
            </a:r>
            <a:r>
              <a:rPr lang="en-US" sz="3600" dirty="0" err="1"/>
              <a:t>Ntsuam</a:t>
            </a:r>
            <a:r>
              <a:rPr lang="en-US" sz="3600" dirty="0"/>
              <a:t> </a:t>
            </a:r>
            <a:r>
              <a:rPr lang="en-US" sz="3600" dirty="0" err="1"/>
              <a:t>Xyuas</a:t>
            </a:r>
            <a:r>
              <a:rPr lang="en-US" sz="3600" dirty="0"/>
              <a:t> </a:t>
            </a:r>
            <a:r>
              <a:rPr lang="en-US" sz="3600" dirty="0" err="1"/>
              <a:t>Qhov</a:t>
            </a:r>
            <a:r>
              <a:rPr lang="en-US" sz="3600" dirty="0"/>
              <a:t> </a:t>
            </a:r>
            <a:r>
              <a:rPr lang="en-US" sz="3600" dirty="0" err="1"/>
              <a:t>Ua</a:t>
            </a:r>
            <a:r>
              <a:rPr lang="en-US" sz="3600" dirty="0"/>
              <a:t> Tau </a:t>
            </a:r>
            <a:r>
              <a:rPr lang="en-US" sz="3600" dirty="0" err="1"/>
              <a:t>Ntawm</a:t>
            </a:r>
            <a:r>
              <a:rPr lang="en-US" sz="3600" dirty="0"/>
              <a:t> </a:t>
            </a:r>
            <a:r>
              <a:rPr lang="en-US" sz="3600" dirty="0" err="1"/>
              <a:t>Txhua</a:t>
            </a:r>
            <a:r>
              <a:rPr lang="en-US" sz="3600" dirty="0"/>
              <a:t> </a:t>
            </a:r>
            <a:r>
              <a:rPr lang="en-US" sz="3600" dirty="0" err="1"/>
              <a:t>Xyoo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2400" dirty="0"/>
              <a:t>(Consolidated Annual Performance Evaluation Report CAPER)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6D58A4-0495-4528-9E32-ACC073DA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9113" y="4315103"/>
            <a:ext cx="8017565" cy="2430254"/>
          </a:xfrm>
        </p:spPr>
        <p:txBody>
          <a:bodyPr>
            <a:normAutofit/>
          </a:bodyPr>
          <a:lstStyle/>
          <a:p>
            <a:r>
              <a:rPr lang="en-US" sz="2000" dirty="0" err="1"/>
              <a:t>Daim</a:t>
            </a:r>
            <a:r>
              <a:rPr lang="en-US" sz="2000" dirty="0"/>
              <a:t> </a:t>
            </a:r>
            <a:r>
              <a:rPr lang="en-US" sz="2000" dirty="0" err="1"/>
              <a:t>Ntawv</a:t>
            </a:r>
            <a:r>
              <a:rPr lang="en-US" sz="2000" dirty="0"/>
              <a:t> </a:t>
            </a:r>
            <a:r>
              <a:rPr lang="en-US" sz="2000" dirty="0" err="1"/>
              <a:t>Qhia</a:t>
            </a:r>
            <a:r>
              <a:rPr lang="en-US" sz="2000" dirty="0"/>
              <a:t> </a:t>
            </a:r>
            <a:r>
              <a:rPr lang="en-US" sz="2000" dirty="0" err="1"/>
              <a:t>Txheej</a:t>
            </a:r>
            <a:r>
              <a:rPr lang="en-US" sz="2000" dirty="0"/>
              <a:t> </a:t>
            </a:r>
            <a:r>
              <a:rPr lang="en-US" sz="2000" dirty="0" err="1"/>
              <a:t>Txheem</a:t>
            </a:r>
            <a:r>
              <a:rPr lang="en-US" sz="2000" dirty="0"/>
              <a:t> &amp; </a:t>
            </a:r>
            <a:r>
              <a:rPr lang="en-US" sz="2000" dirty="0" err="1"/>
              <a:t>Pej</a:t>
            </a:r>
            <a:r>
              <a:rPr lang="en-US" sz="2000" dirty="0"/>
              <a:t> </a:t>
            </a:r>
            <a:r>
              <a:rPr lang="en-US" sz="2000" dirty="0" err="1"/>
              <a:t>Xeem</a:t>
            </a:r>
            <a:r>
              <a:rPr lang="en-US" sz="2000" dirty="0"/>
              <a:t> </a:t>
            </a:r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Lus</a:t>
            </a:r>
            <a:r>
              <a:rPr lang="en-US" sz="2000" dirty="0"/>
              <a:t> Pom Zoo</a:t>
            </a:r>
          </a:p>
          <a:p>
            <a:r>
              <a:rPr lang="en-US" sz="2000" dirty="0" err="1"/>
              <a:t>Lub</a:t>
            </a:r>
            <a:r>
              <a:rPr lang="en-US" sz="2000" dirty="0"/>
              <a:t> </a:t>
            </a:r>
            <a:r>
              <a:rPr lang="en-US" sz="2000" dirty="0" err="1"/>
              <a:t>Cuaj</a:t>
            </a:r>
            <a:r>
              <a:rPr lang="en-US" sz="2000" dirty="0"/>
              <a:t> </a:t>
            </a:r>
            <a:r>
              <a:rPr lang="en-US" sz="2000" dirty="0" err="1"/>
              <a:t>Hli</a:t>
            </a:r>
            <a:r>
              <a:rPr lang="en-US" sz="2000" dirty="0"/>
              <a:t> </a:t>
            </a:r>
            <a:r>
              <a:rPr lang="en-US" sz="2000" dirty="0" err="1"/>
              <a:t>Hnub</a:t>
            </a:r>
            <a:r>
              <a:rPr lang="en-US" sz="2000" dirty="0"/>
              <a:t> Tim 15, 2022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125" y="1314388"/>
            <a:ext cx="5124450" cy="295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Tuam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Tsev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Txhim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Kho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Vaj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Tsev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thiab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Zej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Zog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1456D23-AA53-4012-ABD2-D127FC2255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2996" y="6257994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8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34"/>
    </mc:Choice>
    <mc:Fallback xmlns="">
      <p:transition spd="slow" advTm="20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err="1"/>
              <a:t>Cov</a:t>
            </a:r>
            <a:r>
              <a:rPr lang="en-US" sz="5400" dirty="0"/>
              <a:t> Kev </a:t>
            </a:r>
            <a:r>
              <a:rPr lang="en-US" sz="5400" dirty="0" err="1"/>
              <a:t>Uas</a:t>
            </a:r>
            <a:r>
              <a:rPr lang="en-US" sz="5400" dirty="0"/>
              <a:t> </a:t>
            </a:r>
            <a:r>
              <a:rPr lang="en-US" sz="5400" dirty="0" err="1"/>
              <a:t>Ua</a:t>
            </a:r>
            <a:r>
              <a:rPr lang="en-US" sz="5400" dirty="0"/>
              <a:t> </a:t>
            </a:r>
            <a:r>
              <a:rPr lang="en-US" sz="5400" dirty="0" err="1"/>
              <a:t>Tiav</a:t>
            </a:r>
            <a:r>
              <a:rPr lang="en-US" sz="5400" dirty="0"/>
              <a:t> 2021-2022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7976D2E8-088C-4EF0-9C37-42067C72E51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FF3509-A6B8-4343-9127-4F1DB6F85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0071" y="6295230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89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2"/>
    </mc:Choice>
    <mc:Fallback xmlns="">
      <p:transition spd="slow" advTm="9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404040"/>
                </a:solidFill>
              </a:rPr>
              <a:t>Qhov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Tseem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Ceeb</a:t>
            </a:r>
            <a:r>
              <a:rPr lang="en-US" dirty="0"/>
              <a:t>: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Chaw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Pheej</a:t>
            </a:r>
            <a:r>
              <a:rPr lang="en-US" dirty="0"/>
              <a:t> </a:t>
            </a:r>
            <a:r>
              <a:rPr lang="en-US" dirty="0" err="1"/>
              <a:t>Yig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538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Txhim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loj</a:t>
            </a:r>
            <a:r>
              <a:rPr lang="en-US" dirty="0"/>
              <a:t> </a:t>
            </a:r>
            <a:r>
              <a:rPr lang="en-US" dirty="0" err="1"/>
              <a:t>hlob</a:t>
            </a:r>
            <a:r>
              <a:rPr lang="en-US" dirty="0"/>
              <a:t>,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tiv</a:t>
            </a:r>
            <a:r>
              <a:rPr lang="en-US" dirty="0"/>
              <a:t> </a:t>
            </a:r>
            <a:r>
              <a:rPr lang="en-US" dirty="0" err="1"/>
              <a:t>thaiv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</a:t>
            </a:r>
            <a:r>
              <a:rPr lang="en-US" dirty="0"/>
              <a:t> chaw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tau </a:t>
            </a:r>
            <a:r>
              <a:rPr lang="en-US" dirty="0" err="1"/>
              <a:t>nyiaj</a:t>
            </a:r>
            <a:r>
              <a:rPr lang="en-US" dirty="0"/>
              <a:t> los </a:t>
            </a:r>
            <a:r>
              <a:rPr lang="en-US" dirty="0" err="1"/>
              <a:t>tsawg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xav</a:t>
            </a:r>
            <a:r>
              <a:rPr lang="en-US" dirty="0"/>
              <a:t> tau </a:t>
            </a:r>
            <a:r>
              <a:rPr lang="en-US" dirty="0" err="1"/>
              <a:t>tshwj</a:t>
            </a:r>
            <a:r>
              <a:rPr lang="en-US" dirty="0"/>
              <a:t> </a:t>
            </a:r>
            <a:r>
              <a:rPr lang="en-US" dirty="0" err="1"/>
              <a:t>xeeb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9695"/>
              </p:ext>
            </p:extLst>
          </p:nvPr>
        </p:nvGraphicFramePr>
        <p:xfrm>
          <a:off x="628650" y="3398689"/>
          <a:ext cx="78867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575">
                  <a:extLst>
                    <a:ext uri="{9D8B030D-6E8A-4147-A177-3AD203B41FA5}">
                      <a16:colId xmlns:a16="http://schemas.microsoft.com/office/drawing/2014/main" val="2594021382"/>
                    </a:ext>
                  </a:extLst>
                </a:gridCol>
                <a:gridCol w="1817563">
                  <a:extLst>
                    <a:ext uri="{9D8B030D-6E8A-4147-A177-3AD203B41FA5}">
                      <a16:colId xmlns:a16="http://schemas.microsoft.com/office/drawing/2014/main" val="2636515968"/>
                    </a:ext>
                  </a:extLst>
                </a:gridCol>
                <a:gridCol w="1817563">
                  <a:extLst>
                    <a:ext uri="{9D8B030D-6E8A-4147-A177-3AD203B41FA5}">
                      <a16:colId xmlns:a16="http://schemas.microsoft.com/office/drawing/2014/main" val="193334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Lub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Hom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Phiaj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2021-2022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Xav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Tau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50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Kev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Ntxiv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Vaj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Tsev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Ntawm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Tus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Tswv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90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Kev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Tsim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Kho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Vaj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Tsev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Ntawm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Tus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Tswv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135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Tsim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Cov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Chav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Tsev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Xauj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143765"/>
                  </a:ext>
                </a:extLst>
              </a:tr>
            </a:tbl>
          </a:graphicData>
        </a:graphic>
      </p:graphicFrame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BD316F-5CC5-4459-B39A-A1012E652B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5350" y="6346367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697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50"/>
    </mc:Choice>
    <mc:Fallback xmlns="">
      <p:transition spd="slow" advTm="54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979" y="388367"/>
            <a:ext cx="4072746" cy="1834610"/>
          </a:xfrm>
        </p:spPr>
        <p:txBody>
          <a:bodyPr>
            <a:normAutofit/>
          </a:bodyPr>
          <a:lstStyle/>
          <a:p>
            <a:r>
              <a:rPr lang="en-US" sz="3200" dirty="0" err="1"/>
              <a:t>Vaj</a:t>
            </a:r>
            <a:r>
              <a:rPr lang="en-US" sz="3200" dirty="0"/>
              <a:t> </a:t>
            </a:r>
            <a:r>
              <a:rPr lang="en-US" sz="3200" dirty="0" err="1"/>
              <a:t>Tsev</a:t>
            </a:r>
            <a:r>
              <a:rPr lang="en-US" sz="3200" dirty="0"/>
              <a:t> Chaw </a:t>
            </a:r>
            <a:r>
              <a:rPr lang="en-US" sz="3200" dirty="0" err="1"/>
              <a:t>Nyob</a:t>
            </a:r>
            <a:r>
              <a:rPr lang="en-US" sz="3200" dirty="0"/>
              <a:t> </a:t>
            </a:r>
            <a:r>
              <a:rPr lang="en-US" sz="3200" dirty="0" err="1"/>
              <a:t>Pheej</a:t>
            </a:r>
            <a:r>
              <a:rPr lang="en-US" sz="3200" dirty="0"/>
              <a:t> </a:t>
            </a:r>
            <a:r>
              <a:rPr lang="en-US" sz="3200" dirty="0" err="1"/>
              <a:t>Yig</a:t>
            </a:r>
            <a:r>
              <a:rPr lang="en-US" sz="3200" dirty="0"/>
              <a:t> </a:t>
            </a:r>
            <a:r>
              <a:rPr lang="en-US" sz="3200" dirty="0" err="1"/>
              <a:t>Thsiab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C:\Users\JOSEDC\Pictures\B &amp; Amador\2-4-2021   B Street &amp; Amador (22)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7"/>
          <a:stretch/>
        </p:blipFill>
        <p:spPr bwMode="auto">
          <a:xfrm>
            <a:off x="4520243" y="674265"/>
            <a:ext cx="4623757" cy="2423721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JOSEDC\Pictures\B &amp; Amador\2-4-2021   B Street &amp; Amador (10)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54"/>
          <a:stretch/>
        </p:blipFill>
        <p:spPr bwMode="auto">
          <a:xfrm>
            <a:off x="4520243" y="3097986"/>
            <a:ext cx="4623757" cy="251781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2" y="2727050"/>
            <a:ext cx="1492773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847549" y="2429521"/>
            <a:ext cx="2569176" cy="1754291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Koom</a:t>
            </a:r>
            <a:r>
              <a:rPr lang="en-US" sz="2000" b="1" dirty="0"/>
              <a:t> Kas B </a:t>
            </a:r>
            <a:r>
              <a:rPr lang="en-US" sz="2000" b="1" dirty="0" err="1"/>
              <a:t>thiab</a:t>
            </a:r>
            <a:r>
              <a:rPr lang="en-US" sz="2000" b="1" dirty="0"/>
              <a:t> Amador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Habitat for Humanity</a:t>
            </a:r>
            <a:br>
              <a:rPr lang="en-US" sz="1800" dirty="0"/>
            </a:br>
            <a:r>
              <a:rPr lang="en-US" sz="1800" dirty="0"/>
              <a:t>4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tsev</a:t>
            </a:r>
            <a:endParaRPr lang="en-US" sz="2000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160B6B-00E6-4B52-800B-895FC4BCCA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56637" y="635635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170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00"/>
    </mc:Choice>
    <mc:Fallback xmlns="">
      <p:transition spd="slow" advTm="28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240" y="365126"/>
            <a:ext cx="4222680" cy="1325563"/>
          </a:xfrm>
        </p:spPr>
        <p:txBody>
          <a:bodyPr>
            <a:noAutofit/>
          </a:bodyPr>
          <a:lstStyle/>
          <a:p>
            <a:r>
              <a:rPr lang="en-US" sz="3600" dirty="0"/>
              <a:t>Tab Tom </a:t>
            </a:r>
            <a:r>
              <a:rPr lang="en-US" sz="3600" dirty="0" err="1"/>
              <a:t>Tsim</a:t>
            </a:r>
            <a:r>
              <a:rPr lang="en-US" sz="3600" dirty="0"/>
              <a:t> Kho </a:t>
            </a:r>
            <a:r>
              <a:rPr lang="en-US" sz="3600" dirty="0" err="1"/>
              <a:t>Vaj</a:t>
            </a:r>
            <a:r>
              <a:rPr lang="en-US" sz="3600" dirty="0"/>
              <a:t> </a:t>
            </a:r>
            <a:r>
              <a:rPr lang="en-US" sz="3600" dirty="0" err="1"/>
              <a:t>Tsev</a:t>
            </a:r>
            <a:r>
              <a:rPr lang="en-US" sz="3600" dirty="0"/>
              <a:t> Chaw </a:t>
            </a:r>
            <a:r>
              <a:rPr lang="en-US" sz="3600" dirty="0" err="1"/>
              <a:t>Nyob</a:t>
            </a:r>
            <a:r>
              <a:rPr lang="en-US" sz="3600" dirty="0"/>
              <a:t> </a:t>
            </a:r>
            <a:r>
              <a:rPr lang="en-US" sz="3600" dirty="0" err="1"/>
              <a:t>Pheej</a:t>
            </a:r>
            <a:r>
              <a:rPr lang="en-US" sz="3600" dirty="0"/>
              <a:t> </a:t>
            </a:r>
            <a:r>
              <a:rPr lang="en-US" sz="3600" dirty="0" err="1"/>
              <a:t>Yig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847549" y="1884873"/>
            <a:ext cx="2751548" cy="3999822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Koom</a:t>
            </a:r>
            <a:r>
              <a:rPr lang="en-US" sz="2000" b="1" dirty="0"/>
              <a:t> Kas Annadale Phase II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S-F Housing </a:t>
            </a:r>
            <a:r>
              <a:rPr lang="en-US" sz="2000" b="1" dirty="0" err="1"/>
              <a:t>roject</a:t>
            </a:r>
            <a:r>
              <a:rPr lang="en-US" sz="2000" b="1" dirty="0"/>
              <a:t> </a:t>
            </a:r>
            <a:r>
              <a:rPr lang="en-US" sz="1800" dirty="0"/>
              <a:t>Self-Help Enterprises</a:t>
            </a:r>
            <a:br>
              <a:rPr lang="en-US" sz="1800" dirty="0"/>
            </a:br>
            <a:r>
              <a:rPr lang="en-US" sz="1800" dirty="0"/>
              <a:t>22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tsev</a:t>
            </a:r>
            <a:br>
              <a:rPr lang="en-US" sz="2000" dirty="0"/>
            </a:br>
            <a:endParaRPr lang="en-US" sz="2000" dirty="0"/>
          </a:p>
          <a:p>
            <a:pPr marL="0" indent="0">
              <a:spcBef>
                <a:spcPts val="1800"/>
              </a:spcBef>
              <a:buNone/>
            </a:pPr>
            <a:r>
              <a:rPr lang="en-US" sz="2000" b="1" dirty="0" err="1"/>
              <a:t>Koom</a:t>
            </a:r>
            <a:r>
              <a:rPr lang="en-US" sz="2000" b="1" dirty="0"/>
              <a:t> Kas </a:t>
            </a:r>
            <a:r>
              <a:rPr lang="en-US" sz="2000" b="1" dirty="0" err="1"/>
              <a:t>Ntawm</a:t>
            </a:r>
            <a:r>
              <a:rPr lang="en-US" sz="2000" b="1" dirty="0"/>
              <a:t> Monarch Chinatown</a:t>
            </a:r>
            <a:br>
              <a:rPr lang="en-US" sz="2000" b="1" dirty="0"/>
            </a:br>
            <a:r>
              <a:rPr lang="en-US" sz="1800" dirty="0"/>
              <a:t>Fresno Housing Authority</a:t>
            </a:r>
            <a:br>
              <a:rPr lang="en-US" sz="2000" b="1" dirty="0"/>
            </a:br>
            <a:r>
              <a:rPr lang="en-US" sz="1800" dirty="0"/>
              <a:t>57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tuam</a:t>
            </a:r>
            <a:r>
              <a:rPr lang="en-US" sz="1800" dirty="0"/>
              <a:t> </a:t>
            </a:r>
            <a:r>
              <a:rPr lang="en-US" sz="1800" dirty="0" err="1"/>
              <a:t>tsev</a:t>
            </a:r>
            <a:endParaRPr lang="en-US" sz="2000" dirty="0"/>
          </a:p>
        </p:txBody>
      </p: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2" y="2330253"/>
            <a:ext cx="1062832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84" y="4047730"/>
            <a:ext cx="1590195" cy="802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097" y="102412"/>
            <a:ext cx="4530272" cy="321517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1" r="21856"/>
          <a:stretch/>
        </p:blipFill>
        <p:spPr>
          <a:xfrm>
            <a:off x="4601260" y="3317585"/>
            <a:ext cx="4542740" cy="284458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D5D172-8F4F-48E9-8B8B-4B22F0825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14568" y="6370637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031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88"/>
    </mc:Choice>
    <mc:Fallback xmlns="">
      <p:transition spd="slow" advTm="30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02932" y="2272798"/>
            <a:ext cx="3326902" cy="346995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Koom</a:t>
            </a:r>
            <a:r>
              <a:rPr lang="en-US" sz="2000" b="1" dirty="0"/>
              <a:t> Kas Walnut - Florence -Plumas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17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tsev</a:t>
            </a:r>
            <a:br>
              <a:rPr lang="en-US" dirty="0"/>
            </a:b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Ntawm</a:t>
            </a:r>
            <a:r>
              <a:rPr lang="en-US" sz="2000" b="1" dirty="0"/>
              <a:t> Arthur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Blackstone</a:t>
            </a:r>
            <a:br>
              <a:rPr lang="en-US" b="1" dirty="0"/>
            </a:br>
            <a:r>
              <a:rPr lang="en-US" sz="1800" dirty="0"/>
              <a:t>41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tuam</a:t>
            </a:r>
            <a:r>
              <a:rPr lang="en-US" sz="1800" dirty="0"/>
              <a:t> </a:t>
            </a:r>
            <a:r>
              <a:rPr lang="en-US" sz="1800" dirty="0" err="1"/>
              <a:t>tsev</a:t>
            </a: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Sun Lodge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64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tsev</a:t>
            </a:r>
            <a:endParaRPr lang="en-US" sz="1800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94" y="2272798"/>
            <a:ext cx="1320882" cy="133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913" y="4194532"/>
            <a:ext cx="1834291" cy="925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48" y="3504396"/>
            <a:ext cx="4460052" cy="221609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3"/>
          <a:stretch/>
        </p:blipFill>
        <p:spPr>
          <a:xfrm>
            <a:off x="4687462" y="1647694"/>
            <a:ext cx="4456538" cy="213946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421240" y="365126"/>
            <a:ext cx="42226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dirty="0"/>
              <a:t>Tab Tom </a:t>
            </a:r>
            <a:r>
              <a:rPr lang="en-US" sz="3600" dirty="0" err="1"/>
              <a:t>Tsim</a:t>
            </a:r>
            <a:r>
              <a:rPr lang="en-US" sz="3600" dirty="0"/>
              <a:t> Kho </a:t>
            </a:r>
            <a:r>
              <a:rPr lang="en-US" sz="3600" dirty="0" err="1"/>
              <a:t>Vaj</a:t>
            </a:r>
            <a:r>
              <a:rPr lang="en-US" sz="3600" dirty="0"/>
              <a:t> </a:t>
            </a:r>
            <a:r>
              <a:rPr lang="en-US" sz="3600" dirty="0" err="1"/>
              <a:t>Tsev</a:t>
            </a:r>
            <a:r>
              <a:rPr lang="en-US" sz="3600" dirty="0"/>
              <a:t> Chaw </a:t>
            </a:r>
            <a:r>
              <a:rPr lang="en-US" sz="3600" dirty="0" err="1"/>
              <a:t>Nyob</a:t>
            </a:r>
            <a:r>
              <a:rPr lang="en-US" sz="3600" dirty="0"/>
              <a:t> </a:t>
            </a:r>
            <a:r>
              <a:rPr lang="en-US" sz="3600" dirty="0" err="1"/>
              <a:t>Pheej</a:t>
            </a:r>
            <a:r>
              <a:rPr lang="en-US" sz="3600" dirty="0"/>
              <a:t> </a:t>
            </a:r>
            <a:r>
              <a:rPr lang="en-US" sz="3600" dirty="0" err="1"/>
              <a:t>Yig</a:t>
            </a:r>
            <a:endParaRPr lang="en-US" sz="3600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D406A0-45A8-4FF4-98E7-A25791234E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14568" y="635635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915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5"/>
    </mc:Choice>
    <mc:Fallback xmlns="">
      <p:transition spd="slow" advTm="30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Tab Tom </a:t>
            </a:r>
            <a:r>
              <a:rPr lang="en-US" sz="4400" dirty="0" err="1"/>
              <a:t>Tsim</a:t>
            </a:r>
            <a:r>
              <a:rPr lang="en-US" sz="4400" dirty="0"/>
              <a:t> Kho </a:t>
            </a:r>
            <a:r>
              <a:rPr lang="en-US" sz="4400" dirty="0" err="1"/>
              <a:t>Vaj</a:t>
            </a:r>
            <a:r>
              <a:rPr lang="en-US" sz="4400" dirty="0"/>
              <a:t> </a:t>
            </a:r>
            <a:r>
              <a:rPr lang="en-US" sz="4400" dirty="0" err="1"/>
              <a:t>Tsev</a:t>
            </a:r>
            <a:r>
              <a:rPr lang="en-US" sz="4400" dirty="0"/>
              <a:t> Chaw </a:t>
            </a:r>
            <a:r>
              <a:rPr lang="en-US" sz="4400" dirty="0" err="1"/>
              <a:t>Nyob</a:t>
            </a:r>
            <a:r>
              <a:rPr lang="en-US" sz="4400" dirty="0"/>
              <a:t> </a:t>
            </a:r>
            <a:r>
              <a:rPr lang="en-US" sz="4400" dirty="0" err="1"/>
              <a:t>Pheej</a:t>
            </a:r>
            <a:r>
              <a:rPr lang="en-US" sz="4400" dirty="0"/>
              <a:t> </a:t>
            </a:r>
            <a:r>
              <a:rPr lang="en-US" sz="4400" dirty="0" err="1"/>
              <a:t>Yig</a:t>
            </a:r>
            <a:endParaRPr lang="en-US" sz="4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06349" y="2099462"/>
            <a:ext cx="3326902" cy="3725986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Barcus</a:t>
            </a:r>
            <a:r>
              <a:rPr lang="en-US" sz="2000" b="1" dirty="0"/>
              <a:t> </a:t>
            </a:r>
            <a:r>
              <a:rPr lang="en-US" sz="2000" b="1" dirty="0" err="1"/>
              <a:t>thiab</a:t>
            </a:r>
            <a:r>
              <a:rPr lang="en-US" sz="2000" b="1" dirty="0"/>
              <a:t> Rialto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Single-Family Housing </a:t>
            </a:r>
            <a:br>
              <a:rPr lang="en-US" sz="2000" dirty="0"/>
            </a:br>
            <a:r>
              <a:rPr lang="en-US" sz="1800" dirty="0"/>
              <a:t>2 </a:t>
            </a:r>
            <a:r>
              <a:rPr lang="en-US" sz="1800" dirty="0" err="1"/>
              <a:t>lub</a:t>
            </a:r>
            <a:r>
              <a:rPr lang="en-US" sz="1800" dirty="0"/>
              <a:t> </a:t>
            </a:r>
            <a:r>
              <a:rPr lang="en-US" sz="1800" dirty="0" err="1"/>
              <a:t>tsev</a:t>
            </a:r>
            <a:br>
              <a:rPr lang="en-US" sz="1800" dirty="0"/>
            </a:b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Koom</a:t>
            </a:r>
            <a:r>
              <a:rPr lang="en-US" sz="2000" b="1" dirty="0"/>
              <a:t> Kas Brand Haven Senior Housing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180 chav </a:t>
            </a:r>
            <a:r>
              <a:rPr lang="en-US" sz="1800" dirty="0" err="1"/>
              <a:t>tsev</a:t>
            </a:r>
            <a:endParaRPr lang="en-US" sz="2000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916" y="2201696"/>
            <a:ext cx="1492773" cy="135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350" y="4006782"/>
            <a:ext cx="2023907" cy="1197956"/>
          </a:xfrm>
          <a:prstGeom prst="rect">
            <a:avLst/>
          </a:prstGeom>
        </p:spPr>
      </p:pic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FB3505-477C-4F3A-B729-21666F4504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6637" y="629523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954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39"/>
    </mc:Choice>
    <mc:Fallback xmlns="">
      <p:transition spd="slow" advTm="26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240" y="365126"/>
            <a:ext cx="4222680" cy="1325563"/>
          </a:xfrm>
        </p:spPr>
        <p:txBody>
          <a:bodyPr>
            <a:noAutofit/>
          </a:bodyPr>
          <a:lstStyle/>
          <a:p>
            <a:r>
              <a:rPr lang="en-US" sz="3200" dirty="0"/>
              <a:t>Kev </a:t>
            </a:r>
            <a:r>
              <a:rPr lang="en-US" sz="3200" dirty="0" err="1"/>
              <a:t>Rov</a:t>
            </a:r>
            <a:r>
              <a:rPr lang="en-US" sz="3200" dirty="0"/>
              <a:t> </a:t>
            </a:r>
            <a:r>
              <a:rPr lang="en-US" sz="3200" dirty="0" err="1"/>
              <a:t>Tsim</a:t>
            </a:r>
            <a:r>
              <a:rPr lang="en-US" sz="3200" dirty="0"/>
              <a:t> Kho </a:t>
            </a:r>
            <a:r>
              <a:rPr lang="en-US" sz="3200" dirty="0" err="1"/>
              <a:t>Vaj</a:t>
            </a:r>
            <a:r>
              <a:rPr lang="en-US" sz="3200" dirty="0"/>
              <a:t> </a:t>
            </a:r>
            <a:r>
              <a:rPr lang="en-US" sz="3200" dirty="0" err="1"/>
              <a:t>Tsev</a:t>
            </a:r>
            <a:r>
              <a:rPr lang="en-US" sz="3200" dirty="0"/>
              <a:t> Chaw </a:t>
            </a:r>
            <a:r>
              <a:rPr lang="en-US" sz="3200" dirty="0" err="1"/>
              <a:t>Nyob</a:t>
            </a:r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80190" y="1942047"/>
            <a:ext cx="2863730" cy="348447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 err="1"/>
              <a:t>Koom</a:t>
            </a:r>
            <a:r>
              <a:rPr lang="en-US" sz="1200" dirty="0"/>
              <a:t> Kas </a:t>
            </a:r>
            <a:r>
              <a:rPr lang="en-US" sz="1200" dirty="0" err="1"/>
              <a:t>Pab</a:t>
            </a:r>
            <a:r>
              <a:rPr lang="en-US" sz="1200" dirty="0"/>
              <a:t> </a:t>
            </a:r>
            <a:r>
              <a:rPr lang="en-US" sz="1200" dirty="0" err="1"/>
              <a:t>Cuam</a:t>
            </a:r>
            <a:r>
              <a:rPr lang="en-US" sz="1200" dirty="0"/>
              <a:t> </a:t>
            </a:r>
            <a:r>
              <a:rPr lang="en-US" sz="1200" dirty="0" err="1"/>
              <a:t>Cov</a:t>
            </a:r>
            <a:r>
              <a:rPr lang="en-US" sz="1200" dirty="0"/>
              <a:t> </a:t>
            </a:r>
            <a:r>
              <a:rPr lang="en-US" sz="1200" dirty="0" err="1"/>
              <a:t>Laus</a:t>
            </a:r>
            <a:endParaRPr lang="en-US" sz="12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Tau </a:t>
            </a:r>
            <a:r>
              <a:rPr lang="en-US" sz="1200" dirty="0" err="1"/>
              <a:t>ua</a:t>
            </a:r>
            <a:r>
              <a:rPr lang="en-US" sz="1200" dirty="0"/>
              <a:t> </a:t>
            </a:r>
            <a:r>
              <a:rPr lang="en-US" sz="1200" dirty="0" err="1"/>
              <a:t>tiav</a:t>
            </a:r>
            <a:r>
              <a:rPr lang="en-US" sz="1200" dirty="0"/>
              <a:t> 18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/>
              <a:t>Koom</a:t>
            </a:r>
            <a:r>
              <a:rPr lang="en-US" sz="1600" dirty="0"/>
              <a:t> Kas </a:t>
            </a:r>
            <a:r>
              <a:rPr lang="en-US" sz="1600" dirty="0" err="1"/>
              <a:t>Txhim</a:t>
            </a:r>
            <a:r>
              <a:rPr lang="en-US" sz="1600" dirty="0"/>
              <a:t> Kho </a:t>
            </a:r>
            <a:r>
              <a:rPr lang="en-US" sz="1600" dirty="0" err="1"/>
              <a:t>thiab</a:t>
            </a:r>
            <a:r>
              <a:rPr lang="en-US" sz="1600" dirty="0"/>
              <a:t> </a:t>
            </a:r>
            <a:r>
              <a:rPr lang="en-US" sz="1600" dirty="0" err="1"/>
              <a:t>Hloov</a:t>
            </a:r>
            <a:r>
              <a:rPr lang="en-US" sz="1600" dirty="0"/>
              <a:t> Kho </a:t>
            </a:r>
            <a:r>
              <a:rPr lang="en-US" sz="1600" dirty="0" err="1"/>
              <a:t>Vaj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endParaRPr lang="en-US" sz="16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Tau </a:t>
            </a:r>
            <a:r>
              <a:rPr lang="en-US" sz="1400" dirty="0" err="1"/>
              <a:t>ua</a:t>
            </a:r>
            <a:r>
              <a:rPr lang="en-US" sz="1400" dirty="0"/>
              <a:t> </a:t>
            </a:r>
            <a:r>
              <a:rPr lang="en-US" sz="1400" dirty="0" err="1"/>
              <a:t>tiav</a:t>
            </a:r>
            <a:r>
              <a:rPr lang="en-US" sz="1400" dirty="0"/>
              <a:t> 17</a:t>
            </a:r>
          </a:p>
          <a:p>
            <a:pPr marL="457200" lvl="1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err="1"/>
              <a:t>Koom</a:t>
            </a:r>
            <a:r>
              <a:rPr lang="en-US" sz="1600" dirty="0"/>
              <a:t> Kas </a:t>
            </a:r>
            <a:r>
              <a:rPr lang="en-US" sz="1600" dirty="0" err="1"/>
              <a:t>Txhim</a:t>
            </a:r>
            <a:r>
              <a:rPr lang="en-US" sz="1600" dirty="0"/>
              <a:t> Kho/</a:t>
            </a:r>
            <a:r>
              <a:rPr lang="en-US" sz="1600" dirty="0" err="1"/>
              <a:t>Hloov</a:t>
            </a:r>
            <a:r>
              <a:rPr lang="en-US" sz="1600" dirty="0"/>
              <a:t> Kho </a:t>
            </a:r>
            <a:r>
              <a:rPr lang="en-US" sz="1600" dirty="0" err="1"/>
              <a:t>Vaj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endParaRPr lang="en-US" sz="16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/>
              <a:t>Tua</a:t>
            </a:r>
            <a:r>
              <a:rPr lang="en-US" sz="1400" dirty="0"/>
              <a:t> </a:t>
            </a:r>
            <a:r>
              <a:rPr lang="en-US" sz="1400" dirty="0" err="1"/>
              <a:t>ua</a:t>
            </a:r>
            <a:r>
              <a:rPr lang="en-US" sz="1400" dirty="0"/>
              <a:t> </a:t>
            </a:r>
            <a:r>
              <a:rPr lang="en-US" sz="1400" dirty="0" err="1"/>
              <a:t>tiav</a:t>
            </a:r>
            <a:r>
              <a:rPr lang="en-US" sz="1400" dirty="0"/>
              <a:t> 8 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5" y="4403208"/>
            <a:ext cx="738206" cy="670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81" y="3208350"/>
            <a:ext cx="625234" cy="634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 descr="City of Fresno">
            <a:extLst>
              <a:ext uri="{FF2B5EF4-FFF2-40B4-BE49-F238E27FC236}">
                <a16:creationId xmlns:a16="http://schemas.microsoft.com/office/drawing/2014/main" id="{3E83A591-67B6-4917-ADC4-ACB5685C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81" y="2278836"/>
            <a:ext cx="1335897" cy="36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30210" y="234087"/>
            <a:ext cx="4602360" cy="5823337"/>
            <a:chOff x="4530210" y="234087"/>
            <a:chExt cx="4602360" cy="5823337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pic>
          <p:nvPicPr>
            <p:cNvPr id="15" name="Picture 3" descr="S:\HOUSING\Senior Paint\FY2021\Construction\SR. Paint 2021 Addresses\(10) 1316 E. Princeton Ave\Photos\Before- Photos\1-21-2021   1316 E. princeton Ave. (2)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2" b="21015"/>
            <a:stretch/>
          </p:blipFill>
          <p:spPr bwMode="auto">
            <a:xfrm>
              <a:off x="4530210" y="234087"/>
              <a:ext cx="2299723" cy="1463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 descr="C:\Users\JOSEDC\Pictures\7-16-2021 #2\7-16-2021 (6)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7" b="15784"/>
            <a:stretch/>
          </p:blipFill>
          <p:spPr bwMode="auto">
            <a:xfrm>
              <a:off x="6829933" y="234087"/>
              <a:ext cx="2293668" cy="1463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" descr="C:\Users\JOSEDC\Pictures\2021-07-13 7-9-2021\7-9-2021 (209)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9934" y="1707963"/>
              <a:ext cx="2302636" cy="1437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 descr="S:\HOUSING\CDBG Home Repair Grant Program PY2018\Construction\Repair 2021 Addresses\(1) 2128 S. Ivy Ave\Photos\Before- Photos\4-16-2021   2128 S. Ivy Ave. Before- Photos (150)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288" y="1707963"/>
              <a:ext cx="2289645" cy="1437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" name="Group 8"/>
            <p:cNvGrpSpPr/>
            <p:nvPr/>
          </p:nvGrpSpPr>
          <p:grpSpPr>
            <a:xfrm>
              <a:off x="4530210" y="3145647"/>
              <a:ext cx="4602360" cy="2911777"/>
              <a:chOff x="4473179" y="3145647"/>
              <a:chExt cx="4659391" cy="2911777"/>
            </a:xfrm>
          </p:grpSpPr>
          <p:pic>
            <p:nvPicPr>
              <p:cNvPr id="21" name="Picture 2" descr="C:\Users\JOSEDC\Pictures\10-26-2021\10-26-2021 040.JP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3396" y="3156481"/>
                <a:ext cx="2339174" cy="1463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3" descr="S:\HOUSING\CDBG Home Repair Grant Program PY2018\Construction\Repair 2021 Addresses\(5) 2145 S. Ivy Ave\Photos\Before- Photos\7-26-2021   2145 S. Ivy Ave. (2).JP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4924" y="3145647"/>
                <a:ext cx="2346385" cy="1463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2" descr="C:\Users\JOSEDC\Pictures\10-26-2021\10-26-2021 100.JP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3396" y="4633150"/>
                <a:ext cx="2339174" cy="14242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Picture 3" descr="S:\HOUSING\CDBG Home Repair Grant Program PY2018\Construction\Repair 2021 Addresses\(5) 2145 S. Ivy Ave\Photos\Before- Photos\7-26-2021   2145 S. Ivy Ave. (262).JPG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3179" y="4604999"/>
                <a:ext cx="2339174" cy="14480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9C7EC5-F30A-4D54-8D1F-CB577FF5C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614568" y="629523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89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33"/>
    </mc:Choice>
    <mc:Fallback xmlns="">
      <p:transition spd="slow" advTm="39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rgbClr val="404040"/>
                </a:solidFill>
              </a:rPr>
              <a:t>Qhov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Tseem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Ceeb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/>
              <a:t>: Kev </a:t>
            </a:r>
            <a:r>
              <a:rPr lang="en-US" dirty="0" err="1"/>
              <a:t>Tiv</a:t>
            </a:r>
            <a:r>
              <a:rPr lang="en-US" dirty="0"/>
              <a:t> </a:t>
            </a:r>
            <a:r>
              <a:rPr lang="en-US" dirty="0" err="1"/>
              <a:t>Thaiv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Tsi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538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los sis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phom</a:t>
            </a:r>
            <a:r>
              <a:rPr lang="en-US" dirty="0"/>
              <a:t> </a:t>
            </a:r>
            <a:r>
              <a:rPr lang="en-US" dirty="0" err="1"/>
              <a:t>sij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nyob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76D2E8-088C-4EF0-9C37-42067C72E511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626002"/>
              </p:ext>
            </p:extLst>
          </p:nvPr>
        </p:nvGraphicFramePr>
        <p:xfrm>
          <a:off x="628649" y="3295947"/>
          <a:ext cx="788670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575">
                  <a:extLst>
                    <a:ext uri="{9D8B030D-6E8A-4147-A177-3AD203B41FA5}">
                      <a16:colId xmlns:a16="http://schemas.microsoft.com/office/drawing/2014/main" val="2594021382"/>
                    </a:ext>
                  </a:extLst>
                </a:gridCol>
                <a:gridCol w="1817563">
                  <a:extLst>
                    <a:ext uri="{9D8B030D-6E8A-4147-A177-3AD203B41FA5}">
                      <a16:colId xmlns:a16="http://schemas.microsoft.com/office/drawing/2014/main" val="2636515968"/>
                    </a:ext>
                  </a:extLst>
                </a:gridCol>
                <a:gridCol w="1817563">
                  <a:extLst>
                    <a:ext uri="{9D8B030D-6E8A-4147-A177-3AD203B41FA5}">
                      <a16:colId xmlns:a16="http://schemas.microsoft.com/office/drawing/2014/main" val="193334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Lub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Hom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Phiaj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2021-2022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Xav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Tau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50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Kev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Pab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Cuam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Rau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Pej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Xeem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167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2,255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106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Kev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pab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them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nqi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xauj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tsev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/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kev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kho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vaj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tsev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122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207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599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Lub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tsev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so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hmo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ntuj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581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1,071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604433"/>
                  </a:ext>
                </a:extLst>
              </a:tr>
            </a:tbl>
          </a:graphicData>
        </a:graphic>
      </p:graphicFrame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AE55175-0F8F-4A03-8346-EF9D64E6DA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4568" y="635635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344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29"/>
    </mc:Choice>
    <mc:Fallback xmlns="">
      <p:transition spd="slow" advTm="22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r="17887"/>
          <a:stretch/>
        </p:blipFill>
        <p:spPr bwMode="auto">
          <a:xfrm>
            <a:off x="1183935" y="2932553"/>
            <a:ext cx="2082953" cy="146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977" y="1133222"/>
            <a:ext cx="7886700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Pob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Nyiaj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Pub Rau Kev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Txhim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Kho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Zej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Zog</a:t>
            </a:r>
            <a:r>
              <a:rPr lang="en-US" sz="2000" dirty="0"/>
              <a:t>(Community Development Block Grant CDBG)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06349" y="3189427"/>
            <a:ext cx="4409001" cy="283026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Kev </a:t>
            </a:r>
            <a:r>
              <a:rPr lang="en-US" sz="2000" b="1" dirty="0" err="1"/>
              <a:t>Muaj</a:t>
            </a:r>
            <a:r>
              <a:rPr lang="en-US" sz="2000" b="1" dirty="0"/>
              <a:t> </a:t>
            </a:r>
            <a:r>
              <a:rPr lang="en-US" sz="2000" b="1" dirty="0" err="1"/>
              <a:t>Vaj</a:t>
            </a:r>
            <a:r>
              <a:rPr lang="en-US" sz="2000" b="1" dirty="0"/>
              <a:t> </a:t>
            </a:r>
            <a:r>
              <a:rPr lang="en-US" sz="2000" b="1" dirty="0" err="1"/>
              <a:t>Tsev</a:t>
            </a:r>
            <a:r>
              <a:rPr lang="en-US" sz="2000" b="1" dirty="0"/>
              <a:t> </a:t>
            </a:r>
            <a:r>
              <a:rPr lang="en-US" sz="2000" b="1" dirty="0" err="1"/>
              <a:t>Nyob</a:t>
            </a:r>
            <a:r>
              <a:rPr lang="en-US" sz="2000" b="1" dirty="0"/>
              <a:t> </a:t>
            </a:r>
            <a:r>
              <a:rPr lang="en-US" sz="2000" b="1" dirty="0" err="1"/>
              <a:t>Thaum</a:t>
            </a:r>
            <a:r>
              <a:rPr lang="en-US" sz="2000" b="1" dirty="0"/>
              <a:t> </a:t>
            </a:r>
            <a:r>
              <a:rPr lang="en-US" sz="2000" b="1" dirty="0" err="1"/>
              <a:t>Muaj</a:t>
            </a:r>
            <a:r>
              <a:rPr lang="en-US" sz="2000" b="1" dirty="0"/>
              <a:t> </a:t>
            </a:r>
            <a:r>
              <a:rPr lang="en-US" sz="2000" b="1" dirty="0" err="1"/>
              <a:t>Tsim</a:t>
            </a:r>
            <a:r>
              <a:rPr lang="en-US" sz="2000" b="1" dirty="0"/>
              <a:t> </a:t>
            </a:r>
            <a:r>
              <a:rPr lang="en-US" sz="2000" b="1" dirty="0" err="1"/>
              <a:t>Txom</a:t>
            </a:r>
            <a:r>
              <a:rPr lang="en-US" sz="2000" b="1" dirty="0"/>
              <a:t> (Domestic Violence Survivor Safe Housing)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/>
              <a:t>Cov</a:t>
            </a:r>
            <a:r>
              <a:rPr lang="en-US" sz="1800" dirty="0"/>
              <a:t> </a:t>
            </a:r>
            <a:r>
              <a:rPr lang="en-US" sz="1800" dirty="0" err="1"/>
              <a:t>neeg</a:t>
            </a:r>
            <a:r>
              <a:rPr lang="en-US" sz="1800" dirty="0"/>
              <a:t> </a:t>
            </a:r>
            <a:r>
              <a:rPr lang="en-US" sz="1800" dirty="0" err="1"/>
              <a:t>muaj</a:t>
            </a:r>
            <a:r>
              <a:rPr lang="en-US" sz="1800" dirty="0"/>
              <a:t> </a:t>
            </a:r>
            <a:r>
              <a:rPr lang="en-US" sz="1800" dirty="0" err="1"/>
              <a:t>txoj</a:t>
            </a:r>
            <a:r>
              <a:rPr lang="en-US" sz="1800" dirty="0"/>
              <a:t> </a:t>
            </a:r>
            <a:r>
              <a:rPr lang="en-US" sz="1800" dirty="0" err="1"/>
              <a:t>sia</a:t>
            </a:r>
            <a:r>
              <a:rPr lang="en-US" sz="1800" dirty="0"/>
              <a:t> tau </a:t>
            </a:r>
            <a:r>
              <a:rPr lang="en-US" sz="1800" dirty="0" err="1"/>
              <a:t>txais</a:t>
            </a:r>
            <a:r>
              <a:rPr lang="en-US" sz="1800" dirty="0"/>
              <a:t> </a:t>
            </a:r>
            <a:r>
              <a:rPr lang="en-US" sz="1800" dirty="0" err="1"/>
              <a:t>kev</a:t>
            </a:r>
            <a:r>
              <a:rPr lang="en-US" sz="1800" dirty="0"/>
              <a:t> </a:t>
            </a:r>
            <a:r>
              <a:rPr lang="en-US" sz="1800" dirty="0" err="1"/>
              <a:t>pab</a:t>
            </a:r>
            <a:r>
              <a:rPr lang="en-US" sz="1800" dirty="0"/>
              <a:t> 108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01CAF6-50CB-4F68-AA4C-FD038F7EB1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6360126"/>
            <a:ext cx="487363" cy="441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96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15"/>
    </mc:Choice>
    <mc:Fallback xmlns="">
      <p:transition spd="slow" advTm="13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r="17887"/>
          <a:stretch/>
        </p:blipFill>
        <p:spPr bwMode="auto">
          <a:xfrm>
            <a:off x="1491174" y="1812473"/>
            <a:ext cx="2082953" cy="146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6910"/>
            <a:ext cx="7886700" cy="132556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Pab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Cuam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Thaum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Muaj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Xwm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Ceev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3200" dirty="0"/>
              <a:t>Emergency Solutions Grant ESG)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457479" y="2012557"/>
            <a:ext cx="4409001" cy="3999822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Kev </a:t>
            </a:r>
            <a:r>
              <a:rPr lang="en-US" sz="2000" b="1" dirty="0" err="1"/>
              <a:t>Tiv</a:t>
            </a:r>
            <a:r>
              <a:rPr lang="en-US" sz="2000" b="1" dirty="0"/>
              <a:t> </a:t>
            </a:r>
            <a:r>
              <a:rPr lang="en-US" sz="2000" b="1" dirty="0" err="1"/>
              <a:t>Thaiv</a:t>
            </a:r>
            <a:r>
              <a:rPr lang="en-US" sz="2000" b="1" dirty="0"/>
              <a:t> </a:t>
            </a:r>
            <a:r>
              <a:rPr lang="en-US" sz="2000" b="1" dirty="0" err="1"/>
              <a:t>Cov</a:t>
            </a:r>
            <a:r>
              <a:rPr lang="en-US" sz="2000" b="1" dirty="0"/>
              <a:t> </a:t>
            </a:r>
            <a:r>
              <a:rPr lang="en-US" sz="2000" b="1" dirty="0" err="1"/>
              <a:t>Neeg</a:t>
            </a:r>
            <a:r>
              <a:rPr lang="en-US" sz="2000" b="1" dirty="0"/>
              <a:t> </a:t>
            </a:r>
            <a:r>
              <a:rPr lang="en-US" sz="2000" b="1" dirty="0" err="1"/>
              <a:t>Tsi</a:t>
            </a:r>
            <a:r>
              <a:rPr lang="en-US" sz="2000" b="1" dirty="0"/>
              <a:t> </a:t>
            </a:r>
            <a:r>
              <a:rPr lang="en-US" sz="2000" b="1" dirty="0" err="1"/>
              <a:t>Muaj</a:t>
            </a:r>
            <a:r>
              <a:rPr lang="en-US" sz="2000" b="1" dirty="0"/>
              <a:t> </a:t>
            </a:r>
            <a:r>
              <a:rPr lang="en-US" sz="2000" b="1" dirty="0" err="1"/>
              <a:t>Vaj</a:t>
            </a:r>
            <a:r>
              <a:rPr lang="en-US" sz="2000" b="1" dirty="0"/>
              <a:t> </a:t>
            </a:r>
            <a:r>
              <a:rPr lang="en-US" sz="2000" b="1" dirty="0" err="1"/>
              <a:t>Tsev</a:t>
            </a:r>
            <a:r>
              <a:rPr lang="en-US" sz="2000" b="1" dirty="0"/>
              <a:t> </a:t>
            </a:r>
            <a:r>
              <a:rPr lang="en-US" sz="2000" b="1" dirty="0" err="1"/>
              <a:t>Nyob</a:t>
            </a:r>
            <a:endParaRPr lang="en-US" sz="20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17 </a:t>
            </a:r>
            <a:r>
              <a:rPr lang="en-US" sz="1800" dirty="0" err="1"/>
              <a:t>leej</a:t>
            </a:r>
            <a:r>
              <a:rPr lang="en-US" sz="1800" dirty="0"/>
              <a:t> tau </a:t>
            </a:r>
            <a:r>
              <a:rPr lang="en-US" sz="1800" dirty="0" err="1"/>
              <a:t>txais</a:t>
            </a:r>
            <a:r>
              <a:rPr lang="en-US" sz="1800" dirty="0"/>
              <a:t> </a:t>
            </a:r>
            <a:r>
              <a:rPr lang="en-US" sz="1800" dirty="0" err="1"/>
              <a:t>kev</a:t>
            </a:r>
            <a:r>
              <a:rPr lang="en-US" sz="1800" dirty="0"/>
              <a:t> </a:t>
            </a:r>
            <a:r>
              <a:rPr lang="en-US" sz="1800" dirty="0" err="1"/>
              <a:t>pab</a:t>
            </a: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Kev </a:t>
            </a:r>
            <a:r>
              <a:rPr lang="en-US" sz="2000" b="1" dirty="0" err="1"/>
              <a:t>Tsim</a:t>
            </a:r>
            <a:r>
              <a:rPr lang="en-US" sz="2000" b="1" dirty="0"/>
              <a:t> Kho </a:t>
            </a:r>
            <a:r>
              <a:rPr lang="en-US" sz="2000" b="1" dirty="0" err="1"/>
              <a:t>Vaj</a:t>
            </a:r>
            <a:r>
              <a:rPr lang="en-US" sz="2000" b="1" dirty="0"/>
              <a:t> </a:t>
            </a:r>
            <a:r>
              <a:rPr lang="en-US" sz="2000" b="1" dirty="0" err="1"/>
              <a:t>Tsev</a:t>
            </a:r>
            <a:br>
              <a:rPr lang="en-US" sz="1800" dirty="0"/>
            </a:br>
            <a:r>
              <a:rPr lang="en-US" sz="1800" dirty="0"/>
              <a:t>121 </a:t>
            </a:r>
            <a:r>
              <a:rPr lang="en-US" sz="1800" dirty="0" err="1"/>
              <a:t>leej</a:t>
            </a:r>
            <a:r>
              <a:rPr lang="en-US" sz="1800" dirty="0"/>
              <a:t> tau </a:t>
            </a:r>
            <a:r>
              <a:rPr lang="en-US" sz="1800" dirty="0" err="1"/>
              <a:t>txais</a:t>
            </a:r>
            <a:r>
              <a:rPr lang="en-US" sz="1800" dirty="0"/>
              <a:t> </a:t>
            </a:r>
            <a:r>
              <a:rPr lang="en-US" sz="1800" dirty="0" err="1"/>
              <a:t>kev</a:t>
            </a:r>
            <a:r>
              <a:rPr lang="en-US" sz="1800" dirty="0"/>
              <a:t> </a:t>
            </a:r>
            <a:r>
              <a:rPr lang="en-US" sz="1800" dirty="0" err="1"/>
              <a:t>pab</a:t>
            </a: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Chaw So </a:t>
            </a:r>
            <a:r>
              <a:rPr lang="en-US" sz="2000" b="1" dirty="0" err="1"/>
              <a:t>Thaum</a:t>
            </a:r>
            <a:r>
              <a:rPr lang="en-US" sz="2000" b="1" dirty="0"/>
              <a:t> </a:t>
            </a:r>
            <a:r>
              <a:rPr lang="en-US" sz="2000" b="1" dirty="0" err="1"/>
              <a:t>Muaj</a:t>
            </a:r>
            <a:r>
              <a:rPr lang="en-US" sz="2000" b="1" dirty="0"/>
              <a:t> </a:t>
            </a:r>
            <a:r>
              <a:rPr lang="en-US" sz="2000" b="1" dirty="0" err="1"/>
              <a:t>Xwm</a:t>
            </a:r>
            <a:r>
              <a:rPr lang="en-US" sz="2000" b="1" dirty="0"/>
              <a:t> </a:t>
            </a:r>
            <a:r>
              <a:rPr lang="en-US" sz="2000" b="1" dirty="0" err="1"/>
              <a:t>Ceev</a:t>
            </a:r>
            <a:br>
              <a:rPr lang="en-US" sz="1800" dirty="0"/>
            </a:br>
            <a:r>
              <a:rPr lang="en-US" sz="1800" dirty="0"/>
              <a:t>963 </a:t>
            </a:r>
            <a:r>
              <a:rPr lang="en-US" sz="1800" dirty="0" err="1"/>
              <a:t>leej</a:t>
            </a:r>
            <a:r>
              <a:rPr lang="en-US" sz="1800" dirty="0"/>
              <a:t> tau </a:t>
            </a:r>
            <a:r>
              <a:rPr lang="en-US" sz="1800" dirty="0" err="1"/>
              <a:t>txais</a:t>
            </a:r>
            <a:r>
              <a:rPr lang="en-US" sz="1800" dirty="0"/>
              <a:t> </a:t>
            </a:r>
            <a:r>
              <a:rPr lang="en-US" sz="1800" dirty="0" err="1"/>
              <a:t>kev</a:t>
            </a:r>
            <a:r>
              <a:rPr lang="en-US" sz="1800" dirty="0"/>
              <a:t> </a:t>
            </a:r>
            <a:r>
              <a:rPr lang="en-US" sz="1800" dirty="0" err="1"/>
              <a:t>pab</a:t>
            </a:r>
            <a:endParaRPr lang="en-US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Kev </a:t>
            </a:r>
            <a:r>
              <a:rPr lang="en-US" sz="2000" b="1" dirty="0" err="1"/>
              <a:t>Nthuav</a:t>
            </a:r>
            <a:r>
              <a:rPr lang="en-US" sz="2000" b="1" dirty="0"/>
              <a:t> </a:t>
            </a:r>
            <a:r>
              <a:rPr lang="en-US" sz="2000" b="1" dirty="0" err="1"/>
              <a:t>Dav</a:t>
            </a:r>
            <a:r>
              <a:rPr lang="en-US" sz="2000" b="1" dirty="0"/>
              <a:t> </a:t>
            </a:r>
            <a:r>
              <a:rPr lang="en-US" sz="2000" b="1" dirty="0" err="1"/>
              <a:t>ntawm</a:t>
            </a:r>
            <a:r>
              <a:rPr lang="en-US" sz="2000" b="1" dirty="0"/>
              <a:t> </a:t>
            </a:r>
            <a:r>
              <a:rPr lang="en-US" sz="2000" b="1" dirty="0" err="1"/>
              <a:t>Txoj</a:t>
            </a:r>
            <a:r>
              <a:rPr lang="en-US" sz="2000" b="1" dirty="0"/>
              <a:t> Kev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1,628 </a:t>
            </a:r>
            <a:r>
              <a:rPr lang="en-US" sz="1800" dirty="0" err="1"/>
              <a:t>leej</a:t>
            </a:r>
            <a:r>
              <a:rPr lang="en-US" sz="1800" dirty="0"/>
              <a:t> tau </a:t>
            </a:r>
            <a:r>
              <a:rPr lang="en-US" sz="1800" dirty="0" err="1"/>
              <a:t>txais</a:t>
            </a:r>
            <a:r>
              <a:rPr lang="en-US" sz="1800" dirty="0"/>
              <a:t> </a:t>
            </a:r>
            <a:r>
              <a:rPr lang="en-US" sz="1800" dirty="0" err="1"/>
              <a:t>kev</a:t>
            </a:r>
            <a:r>
              <a:rPr lang="en-US" sz="1800" dirty="0"/>
              <a:t> </a:t>
            </a:r>
            <a:r>
              <a:rPr lang="en-US" sz="1800" dirty="0" err="1"/>
              <a:t>pab</a:t>
            </a:r>
            <a:endParaRPr lang="en-US" sz="18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95" y="3279136"/>
            <a:ext cx="1674310" cy="167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1026" name="Picture 2" descr="https://poverellohouse.org/assets/images/logo-2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9153" y="4949010"/>
            <a:ext cx="2346993" cy="81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A331ED8-3304-4E72-97B2-E1C2C4D9AE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15350" y="635635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28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19"/>
    </mc:Choice>
    <mc:Fallback xmlns="">
      <p:transition spd="slow" advTm="26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7025E-7430-44A3-8B8C-E39085BA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Ntsiab</a:t>
            </a:r>
            <a:r>
              <a:rPr lang="en-US" dirty="0"/>
              <a:t> </a:t>
            </a:r>
            <a:r>
              <a:rPr lang="en-US" dirty="0" err="1"/>
              <a:t>Lus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E3E865F-9FA0-49E1-A540-E375FF0039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67591"/>
              </p:ext>
            </p:extLst>
          </p:nvPr>
        </p:nvGraphicFramePr>
        <p:xfrm>
          <a:off x="628650" y="1615900"/>
          <a:ext cx="560384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3846">
                  <a:extLst>
                    <a:ext uri="{9D8B030D-6E8A-4147-A177-3AD203B41FA5}">
                      <a16:colId xmlns:a16="http://schemas.microsoft.com/office/drawing/2014/main" val="42337207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Cov</a:t>
                      </a:r>
                      <a:r>
                        <a:rPr 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Koom</a:t>
                      </a:r>
                      <a:r>
                        <a:rPr 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Kas HUD CPD &amp; CAPER </a:t>
                      </a:r>
                      <a:r>
                        <a:rPr lang="en-US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Cov</a:t>
                      </a:r>
                      <a:r>
                        <a:rPr 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Txheej</a:t>
                      </a:r>
                      <a:r>
                        <a:rPr 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Txheem</a:t>
                      </a:r>
                      <a:endParaRPr 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78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Cov</a:t>
                      </a:r>
                      <a:r>
                        <a:rPr 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Ua</a:t>
                      </a:r>
                      <a:r>
                        <a:rPr 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Tiav</a:t>
                      </a:r>
                      <a:r>
                        <a:rPr 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Xyoo</a:t>
                      </a:r>
                      <a:r>
                        <a:rPr 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2021-2022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407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Vaj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Tsev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Chaw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Nyob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Pheej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Yig</a:t>
                      </a:r>
                      <a:endParaRPr lang="en-US" sz="1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29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Cov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Neeg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Tsi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Muaj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Vaj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Tsev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Chaw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Nyob</a:t>
                      </a:r>
                      <a:endParaRPr 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702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Kev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Pab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Cuam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Zej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Zog</a:t>
                      </a:r>
                      <a:endParaRPr 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612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Pej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Xeem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Cov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Cuab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Yeej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&amp; Kev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Txhim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Kho</a:t>
                      </a:r>
                      <a:endParaRPr 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795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Kev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Ncaj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Ncees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Ntawm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Vaj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Tsev</a:t>
                      </a:r>
                      <a:r>
                        <a:rPr lang="en-US" sz="1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sz="16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Nyob</a:t>
                      </a:r>
                      <a:endParaRPr lang="en-US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9086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b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Pej</a:t>
                      </a:r>
                      <a:r>
                        <a:rPr lang="en-US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b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Xeem</a:t>
                      </a:r>
                      <a:r>
                        <a:rPr lang="en-US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b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Cov</a:t>
                      </a:r>
                      <a:r>
                        <a:rPr lang="en-US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</a:t>
                      </a:r>
                      <a:r>
                        <a:rPr lang="en-US" b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Lus</a:t>
                      </a:r>
                      <a:r>
                        <a:rPr lang="en-US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Pom Zoo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1CD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31493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3FDE931-6765-445C-B554-6C9CE312A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4448" y="6234113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23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41"/>
    </mc:Choice>
    <mc:Fallback xmlns="">
      <p:transition spd="slow" advTm="32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82807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Kev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Npe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Peev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Sib </a:t>
            </a:r>
            <a:r>
              <a:rPr lang="en-US" sz="36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Koom</a:t>
            </a:r>
            <a:r>
              <a:rPr lang="en-US" sz="36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Kho VAJ TSEV </a:t>
            </a:r>
            <a:r>
              <a:rPr lang="en-US" sz="3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3200" dirty="0"/>
              <a:t>HOME Investment Partnerships HOME)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06349" y="2836697"/>
            <a:ext cx="4409001" cy="2022966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/>
              <a:t>Koom</a:t>
            </a:r>
            <a:r>
              <a:rPr lang="en-US" sz="2000" b="1" dirty="0"/>
              <a:t> Kas HOME Tenant-Based Rental Assistance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12 </a:t>
            </a:r>
            <a:r>
              <a:rPr lang="en-US" sz="1800" dirty="0" err="1"/>
              <a:t>leej</a:t>
            </a:r>
            <a:r>
              <a:rPr lang="en-US" sz="1800" dirty="0"/>
              <a:t> tau </a:t>
            </a:r>
            <a:r>
              <a:rPr lang="en-US" sz="1800" dirty="0" err="1"/>
              <a:t>txais</a:t>
            </a:r>
            <a:r>
              <a:rPr lang="en-US" sz="1800" dirty="0"/>
              <a:t> </a:t>
            </a:r>
            <a:r>
              <a:rPr lang="en-US" sz="1800" dirty="0" err="1"/>
              <a:t>kev</a:t>
            </a:r>
            <a:r>
              <a:rPr lang="en-US" sz="1800" dirty="0"/>
              <a:t> </a:t>
            </a:r>
            <a:r>
              <a:rPr lang="en-US" sz="1800" dirty="0" err="1"/>
              <a:t>pab</a:t>
            </a:r>
            <a:endParaRPr lang="en-US" sz="1800" dirty="0"/>
          </a:p>
        </p:txBody>
      </p:sp>
      <p:pic>
        <p:nvPicPr>
          <p:cNvPr id="10" name="Picture 9" descr="C:\Users\THOMASMO\Documents\FH Green Logo Square(1).jp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41" b="23228"/>
          <a:stretch/>
        </p:blipFill>
        <p:spPr bwMode="auto">
          <a:xfrm>
            <a:off x="1162061" y="3072586"/>
            <a:ext cx="1764148" cy="95847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13B0CDB-A2C6-48CE-9ADA-651A12832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15350" y="629523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03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95"/>
    </mc:Choice>
    <mc:Fallback xmlns="">
      <p:transition spd="slow" advTm="18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82282"/>
            <a:ext cx="7886700" cy="1325563"/>
          </a:xfrm>
        </p:spPr>
        <p:txBody>
          <a:bodyPr>
            <a:noAutofit/>
          </a:bodyPr>
          <a:lstStyle/>
          <a:p>
            <a:r>
              <a:rPr lang="en-US" sz="3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Muab</a:t>
            </a:r>
            <a:r>
              <a:rPr lang="en-US" sz="3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Lub</a:t>
            </a:r>
            <a:r>
              <a:rPr lang="en-US" sz="3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Tsam</a:t>
            </a:r>
            <a:r>
              <a:rPr lang="en-US" sz="3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xeeb</a:t>
            </a:r>
            <a:r>
              <a:rPr lang="en-US" sz="3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Rau </a:t>
            </a:r>
            <a:r>
              <a:rPr lang="en-US" sz="3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US" sz="3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3200" b="0" i="0" u="none" strike="noStrike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Neeg</a:t>
            </a:r>
            <a:r>
              <a:rPr lang="en-US" sz="3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Mob AIDS (</a:t>
            </a:r>
            <a:r>
              <a:rPr lang="en-US" sz="3200" dirty="0"/>
              <a:t>Housing Opportunities for People with AIDS HOPWA)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3171515"/>
            <a:ext cx="1674310" cy="1674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633472" y="2860243"/>
            <a:ext cx="5881879" cy="309433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Kev </a:t>
            </a:r>
            <a:r>
              <a:rPr lang="en-US" sz="1800" b="1" dirty="0" err="1"/>
              <a:t>Tsim</a:t>
            </a:r>
            <a:r>
              <a:rPr lang="en-US" sz="1800" b="1" dirty="0"/>
              <a:t> Kho </a:t>
            </a:r>
            <a:r>
              <a:rPr lang="en-US" sz="1800" b="1" dirty="0" err="1"/>
              <a:t>Vaj</a:t>
            </a:r>
            <a:r>
              <a:rPr lang="en-US" sz="1800" b="1" dirty="0"/>
              <a:t> </a:t>
            </a:r>
            <a:r>
              <a:rPr lang="en-US" sz="1800" b="1" dirty="0" err="1"/>
              <a:t>Tsev</a:t>
            </a:r>
            <a:r>
              <a:rPr lang="en-US" sz="1800" b="1" dirty="0"/>
              <a:t>; </a:t>
            </a:r>
            <a:r>
              <a:rPr lang="en-US" sz="1800" b="1" dirty="0" err="1"/>
              <a:t>Tseev</a:t>
            </a:r>
            <a:r>
              <a:rPr lang="en-US" sz="1800" b="1" dirty="0"/>
              <a:t> </a:t>
            </a:r>
            <a:r>
              <a:rPr lang="en-US" sz="1800" b="1" dirty="0" err="1"/>
              <a:t>Xauj</a:t>
            </a:r>
            <a:r>
              <a:rPr lang="en-US" sz="1800" b="1" dirty="0"/>
              <a:t> </a:t>
            </a:r>
            <a:r>
              <a:rPr lang="en-US" sz="1800" b="1" dirty="0" err="1"/>
              <a:t>Hmob</a:t>
            </a:r>
            <a:r>
              <a:rPr lang="en-US" sz="1800" b="1" dirty="0"/>
              <a:t> </a:t>
            </a:r>
            <a:r>
              <a:rPr lang="en-US" sz="1800" b="1" dirty="0" err="1"/>
              <a:t>Ntuj</a:t>
            </a:r>
            <a:r>
              <a:rPr lang="en-US" sz="1800" b="1" dirty="0"/>
              <a:t>, </a:t>
            </a:r>
            <a:r>
              <a:rPr lang="en-US" sz="1800" b="1" dirty="0" err="1"/>
              <a:t>nqi</a:t>
            </a:r>
            <a:r>
              <a:rPr lang="en-US" sz="1800" b="1" dirty="0"/>
              <a:t> </a:t>
            </a:r>
            <a:r>
              <a:rPr lang="en-US" sz="1800" b="1" dirty="0" err="1"/>
              <a:t>tsev</a:t>
            </a:r>
            <a:r>
              <a:rPr lang="en-US" sz="1800" b="1" dirty="0"/>
              <a:t>, </a:t>
            </a:r>
            <a:r>
              <a:rPr lang="en-US" sz="1800" b="1" dirty="0" err="1"/>
              <a:t>thiab</a:t>
            </a:r>
            <a:r>
              <a:rPr lang="en-US" sz="1800" b="1" dirty="0"/>
              <a:t> </a:t>
            </a:r>
            <a:r>
              <a:rPr lang="en-US" sz="1800" b="1" dirty="0" err="1"/>
              <a:t>kev</a:t>
            </a:r>
            <a:r>
              <a:rPr lang="en-US" sz="1800" b="1" dirty="0"/>
              <a:t> </a:t>
            </a:r>
            <a:r>
              <a:rPr lang="en-US" sz="1800" b="1" dirty="0" err="1"/>
              <a:t>pab</a:t>
            </a:r>
            <a:r>
              <a:rPr lang="en-US" sz="1800" b="1" dirty="0"/>
              <a:t> them </a:t>
            </a:r>
            <a:r>
              <a:rPr lang="en-US" sz="1800" b="1" dirty="0" err="1"/>
              <a:t>nqi</a:t>
            </a:r>
            <a:r>
              <a:rPr lang="en-US" sz="1800" b="1" dirty="0"/>
              <a:t> </a:t>
            </a:r>
            <a:r>
              <a:rPr lang="en-US" sz="1800" b="1" dirty="0" err="1"/>
              <a:t>hluav</a:t>
            </a:r>
            <a:r>
              <a:rPr lang="en-US" sz="1800" b="1" dirty="0"/>
              <a:t> taws </a:t>
            </a:r>
            <a:r>
              <a:rPr lang="en-US" sz="1800" b="1" dirty="0" err="1"/>
              <a:t>xob;Kev</a:t>
            </a:r>
            <a:r>
              <a:rPr lang="en-US" sz="1800" b="1" dirty="0"/>
              <a:t> </a:t>
            </a:r>
            <a:r>
              <a:rPr lang="en-US" sz="1800" b="1" dirty="0" err="1"/>
              <a:t>Pab</a:t>
            </a:r>
            <a:r>
              <a:rPr lang="en-US" sz="1800" b="1" dirty="0"/>
              <a:t> </a:t>
            </a:r>
            <a:r>
              <a:rPr lang="en-US" sz="1800" b="1" dirty="0" err="1"/>
              <a:t>Cuam</a:t>
            </a:r>
            <a:r>
              <a:rPr lang="en-US" sz="1800" b="1" dirty="0"/>
              <a:t> Tus </a:t>
            </a:r>
            <a:r>
              <a:rPr lang="en-US" sz="1800" b="1" dirty="0" err="1"/>
              <a:t>Xauj</a:t>
            </a:r>
            <a:r>
              <a:rPr lang="en-US" sz="1800" b="1" dirty="0"/>
              <a:t>; los </a:t>
            </a:r>
            <a:r>
              <a:rPr lang="en-US" sz="1800" b="1" dirty="0" err="1"/>
              <a:t>yog</a:t>
            </a:r>
            <a:r>
              <a:rPr lang="en-US" sz="1800" b="1" dirty="0"/>
              <a:t> </a:t>
            </a:r>
            <a:r>
              <a:rPr lang="en-US" sz="1800" b="1" dirty="0" err="1"/>
              <a:t>vaj</a:t>
            </a:r>
            <a:r>
              <a:rPr lang="en-US" sz="1800" b="1" dirty="0"/>
              <a:t> </a:t>
            </a:r>
            <a:r>
              <a:rPr lang="en-US" sz="1800" b="1" dirty="0" err="1"/>
              <a:t>tse</a:t>
            </a:r>
            <a:r>
              <a:rPr lang="en-US" sz="1800" b="1" dirty="0"/>
              <a:t> </a:t>
            </a:r>
            <a:r>
              <a:rPr lang="en-US" sz="1800" b="1" dirty="0" err="1"/>
              <a:t>thaum</a:t>
            </a:r>
            <a:r>
              <a:rPr lang="en-US" sz="1800" b="1" dirty="0"/>
              <a:t> </a:t>
            </a:r>
            <a:r>
              <a:rPr lang="en-US" sz="1800" b="1" dirty="0" err="1"/>
              <a:t>musj</a:t>
            </a:r>
            <a:r>
              <a:rPr lang="en-US" sz="1800" b="1" dirty="0"/>
              <a:t> </a:t>
            </a:r>
            <a:r>
              <a:rPr lang="en-US" sz="1800" b="1" dirty="0" err="1"/>
              <a:t>xwm</a:t>
            </a:r>
            <a:r>
              <a:rPr lang="en-US" sz="1800" b="1" dirty="0"/>
              <a:t> </a:t>
            </a:r>
            <a:r>
              <a:rPr lang="en-US" sz="1800" b="1" dirty="0" err="1"/>
              <a:t>ceev</a:t>
            </a:r>
            <a:r>
              <a:rPr lang="en-US" sz="1800" b="1" dirty="0"/>
              <a:t> los sis </a:t>
            </a:r>
            <a:r>
              <a:rPr lang="en-US" sz="1800" b="1" dirty="0" err="1"/>
              <a:t>Qhe</a:t>
            </a:r>
            <a:r>
              <a:rPr lang="en-US" sz="1800" b="1" dirty="0"/>
              <a:t> </a:t>
            </a:r>
            <a:r>
              <a:rPr lang="en-US" sz="1800" b="1" dirty="0" err="1"/>
              <a:t>Lub</a:t>
            </a:r>
            <a:r>
              <a:rPr lang="en-US" sz="1800" b="1" dirty="0"/>
              <a:t> </a:t>
            </a:r>
            <a:r>
              <a:rPr lang="en-US" sz="1800" b="1" dirty="0" err="1"/>
              <a:t>Sij</a:t>
            </a:r>
            <a:r>
              <a:rPr lang="en-US" sz="1800" b="1" dirty="0"/>
              <a:t> </a:t>
            </a:r>
            <a:r>
              <a:rPr lang="en-US" sz="1800" b="1" dirty="0" err="1"/>
              <a:t>Hawm</a:t>
            </a:r>
            <a:endParaRPr lang="en-US" sz="18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74 </a:t>
            </a:r>
            <a:r>
              <a:rPr lang="en-US" sz="1800" dirty="0" err="1"/>
              <a:t>leej</a:t>
            </a:r>
            <a:r>
              <a:rPr lang="en-US" sz="1800" dirty="0"/>
              <a:t> tau </a:t>
            </a:r>
            <a:r>
              <a:rPr lang="en-US" sz="1800" dirty="0" err="1"/>
              <a:t>txais</a:t>
            </a:r>
            <a:r>
              <a:rPr lang="en-US" sz="1800" dirty="0"/>
              <a:t> </a:t>
            </a:r>
            <a:r>
              <a:rPr lang="en-US" sz="1800" dirty="0" err="1"/>
              <a:t>kev</a:t>
            </a:r>
            <a:r>
              <a:rPr lang="en-US" sz="1800" dirty="0"/>
              <a:t> </a:t>
            </a:r>
            <a:r>
              <a:rPr lang="en-US" sz="1800" dirty="0" err="1"/>
              <a:t>pab</a:t>
            </a: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 err="1"/>
              <a:t>Cov</a:t>
            </a:r>
            <a:r>
              <a:rPr lang="en-US" sz="1900" b="1" dirty="0"/>
              <a:t> Kev </a:t>
            </a:r>
            <a:r>
              <a:rPr lang="en-US" sz="1900" b="1" dirty="0" err="1"/>
              <a:t>Pab</a:t>
            </a:r>
            <a:r>
              <a:rPr lang="en-US" sz="1900" b="1" dirty="0"/>
              <a:t> </a:t>
            </a:r>
            <a:r>
              <a:rPr lang="en-US" sz="1900" b="1" dirty="0" err="1"/>
              <a:t>Cuam</a:t>
            </a:r>
            <a:r>
              <a:rPr lang="en-US" sz="1900" b="1" dirty="0"/>
              <a:t>; Kev xa </a:t>
            </a:r>
            <a:r>
              <a:rPr lang="en-US" sz="1900" b="1" dirty="0" err="1"/>
              <a:t>mus</a:t>
            </a:r>
            <a:r>
              <a:rPr lang="en-US" sz="1900" b="1" dirty="0"/>
              <a:t> </a:t>
            </a:r>
            <a:r>
              <a:rPr lang="en-US" sz="1900" b="1" dirty="0" err="1"/>
              <a:t>thiab</a:t>
            </a:r>
            <a:r>
              <a:rPr lang="en-US" sz="1900" b="1" dirty="0"/>
              <a:t> </a:t>
            </a:r>
            <a:r>
              <a:rPr lang="en-US" sz="1900" b="1" dirty="0" err="1"/>
              <a:t>kev</a:t>
            </a:r>
            <a:r>
              <a:rPr lang="en-US" sz="1900" b="1" dirty="0"/>
              <a:t> </a:t>
            </a:r>
            <a:r>
              <a:rPr lang="en-US" sz="1900" b="1" dirty="0" err="1"/>
              <a:t>pab</a:t>
            </a:r>
            <a:r>
              <a:rPr lang="en-US" sz="1900" b="1" dirty="0"/>
              <a:t> </a:t>
            </a:r>
            <a:r>
              <a:rPr lang="en-US" sz="1900" b="1" dirty="0" err="1"/>
              <a:t>cuam</a:t>
            </a:r>
            <a:r>
              <a:rPr lang="en-US" sz="1900" b="1" dirty="0"/>
              <a:t> </a:t>
            </a:r>
            <a:r>
              <a:rPr lang="en-US" sz="1900" b="1" dirty="0" err="1"/>
              <a:t>vaj</a:t>
            </a:r>
            <a:r>
              <a:rPr lang="en-US" sz="1900" b="1" dirty="0"/>
              <a:t> </a:t>
            </a:r>
            <a:r>
              <a:rPr lang="en-US" sz="1900" b="1" dirty="0" err="1"/>
              <a:t>tsev</a:t>
            </a:r>
            <a:r>
              <a:rPr lang="en-US" sz="1900" b="1" dirty="0"/>
              <a:t>; los sis </a:t>
            </a:r>
            <a:r>
              <a:rPr lang="en-US" sz="1900" b="1" dirty="0" err="1"/>
              <a:t>kev</a:t>
            </a:r>
            <a:r>
              <a:rPr lang="en-US" sz="1900" b="1" dirty="0"/>
              <a:t> </a:t>
            </a:r>
            <a:r>
              <a:rPr lang="en-US" sz="1900" b="1" dirty="0" err="1"/>
              <a:t>pab</a:t>
            </a:r>
            <a:r>
              <a:rPr lang="en-US" sz="1900" b="1" dirty="0"/>
              <a:t> </a:t>
            </a:r>
            <a:r>
              <a:rPr lang="en-US" sz="1900" b="1" dirty="0" err="1"/>
              <a:t>cuam</a:t>
            </a:r>
            <a:r>
              <a:rPr lang="en-US" sz="1900" b="1" dirty="0"/>
              <a:t> </a:t>
            </a:r>
            <a:r>
              <a:rPr lang="en-US" sz="1900" b="1" dirty="0" err="1"/>
              <a:t>uas</a:t>
            </a:r>
            <a:r>
              <a:rPr lang="en-US" sz="1900" b="1" dirty="0"/>
              <a:t> </a:t>
            </a:r>
            <a:r>
              <a:rPr lang="en-US" sz="1900" b="1" dirty="0" err="1"/>
              <a:t>tsi</a:t>
            </a:r>
            <a:r>
              <a:rPr lang="en-US" sz="1900" b="1" dirty="0"/>
              <a:t> </a:t>
            </a:r>
            <a:r>
              <a:rPr lang="en-US" sz="1900" b="1" dirty="0" err="1"/>
              <a:t>yog</a:t>
            </a:r>
            <a:r>
              <a:rPr lang="en-US" sz="1900" b="1" dirty="0"/>
              <a:t> chaw </a:t>
            </a:r>
            <a:r>
              <a:rPr lang="en-US" sz="1900" b="1" dirty="0" err="1"/>
              <a:t>nyob</a:t>
            </a:r>
            <a:endParaRPr lang="en-US" sz="19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610 </a:t>
            </a:r>
            <a:r>
              <a:rPr lang="en-US" sz="1800" dirty="0" err="1"/>
              <a:t>leej</a:t>
            </a:r>
            <a:r>
              <a:rPr lang="en-US" sz="1800" dirty="0"/>
              <a:t> tau </a:t>
            </a:r>
            <a:r>
              <a:rPr lang="en-US" sz="1800" dirty="0" err="1"/>
              <a:t>txais</a:t>
            </a:r>
            <a:r>
              <a:rPr lang="en-US" sz="1800" dirty="0"/>
              <a:t> </a:t>
            </a:r>
            <a:r>
              <a:rPr lang="en-US" sz="1800" dirty="0" err="1"/>
              <a:t>kev</a:t>
            </a:r>
            <a:r>
              <a:rPr lang="en-US" sz="1800" dirty="0"/>
              <a:t> </a:t>
            </a:r>
            <a:r>
              <a:rPr lang="en-US" sz="1800" dirty="0" err="1"/>
              <a:t>pab</a:t>
            </a:r>
            <a:endParaRPr lang="en-US" sz="18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982E245-5478-4ADF-AE94-C91A4FA77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03840" y="63563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93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4"/>
    </mc:Choice>
    <mc:Fallback xmlns="">
      <p:transition spd="slow" advTm="20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68784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dirty="0" err="1">
                <a:solidFill>
                  <a:srgbClr val="404040"/>
                </a:solidFill>
              </a:rPr>
              <a:t>Qhov</a:t>
            </a:r>
            <a:r>
              <a:rPr lang="en-US" sz="3600" dirty="0">
                <a:solidFill>
                  <a:srgbClr val="404040"/>
                </a:solidFill>
              </a:rPr>
              <a:t> </a:t>
            </a:r>
            <a:r>
              <a:rPr lang="en-US" sz="3600" dirty="0" err="1">
                <a:solidFill>
                  <a:srgbClr val="404040"/>
                </a:solidFill>
              </a:rPr>
              <a:t>Tseem</a:t>
            </a:r>
            <a:r>
              <a:rPr lang="en-US" sz="3600" dirty="0">
                <a:solidFill>
                  <a:srgbClr val="404040"/>
                </a:solidFill>
              </a:rPr>
              <a:t> </a:t>
            </a:r>
            <a:r>
              <a:rPr lang="en-US" sz="3600" dirty="0" err="1">
                <a:solidFill>
                  <a:srgbClr val="404040"/>
                </a:solidFill>
              </a:rPr>
              <a:t>Ceeb</a:t>
            </a:r>
            <a:r>
              <a:rPr lang="en-US" sz="3600" dirty="0"/>
              <a:t>: </a:t>
            </a:r>
            <a:r>
              <a:rPr lang="en-US" sz="3600" dirty="0" err="1"/>
              <a:t>Txheej</a:t>
            </a:r>
            <a:r>
              <a:rPr lang="en-US" sz="3600" dirty="0"/>
              <a:t> </a:t>
            </a:r>
            <a:r>
              <a:rPr lang="en-US" sz="3600" dirty="0" err="1"/>
              <a:t>Txheem</a:t>
            </a:r>
            <a:r>
              <a:rPr lang="en-US" sz="3600" dirty="0"/>
              <a:t> </a:t>
            </a:r>
            <a:r>
              <a:rPr lang="en-US" sz="3600" dirty="0" err="1"/>
              <a:t>thiab</a:t>
            </a:r>
            <a:r>
              <a:rPr lang="en-US" sz="3600" dirty="0"/>
              <a:t> Kev </a:t>
            </a:r>
            <a:r>
              <a:rPr lang="en-US" sz="3600" dirty="0" err="1"/>
              <a:t>Pab</a:t>
            </a:r>
            <a:r>
              <a:rPr lang="en-US" sz="3600" dirty="0"/>
              <a:t> </a:t>
            </a:r>
            <a:r>
              <a:rPr lang="en-US" sz="3600" dirty="0" err="1"/>
              <a:t>Cuam</a:t>
            </a:r>
            <a:r>
              <a:rPr lang="en-US" sz="3600" dirty="0"/>
              <a:t> Rau </a:t>
            </a:r>
            <a:r>
              <a:rPr lang="en-US" sz="3600" dirty="0" err="1"/>
              <a:t>Pej</a:t>
            </a:r>
            <a:r>
              <a:rPr lang="en-US" sz="3600" dirty="0"/>
              <a:t> </a:t>
            </a:r>
            <a:r>
              <a:rPr lang="en-US" sz="3600" dirty="0" err="1"/>
              <a:t>Xeem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501798"/>
            <a:ext cx="7886700" cy="998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pej</a:t>
            </a:r>
            <a:r>
              <a:rPr lang="en-US" dirty="0"/>
              <a:t> </a:t>
            </a:r>
            <a:r>
              <a:rPr lang="en-US" dirty="0" err="1"/>
              <a:t>xeem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txhim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</a:t>
            </a:r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zoo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</a:t>
            </a:r>
            <a:r>
              <a:rPr lang="en-US" dirty="0" err="1"/>
              <a:t>zog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682220"/>
              </p:ext>
            </p:extLst>
          </p:nvPr>
        </p:nvGraphicFramePr>
        <p:xfrm>
          <a:off x="628650" y="3804906"/>
          <a:ext cx="7886701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575">
                  <a:extLst>
                    <a:ext uri="{9D8B030D-6E8A-4147-A177-3AD203B41FA5}">
                      <a16:colId xmlns:a16="http://schemas.microsoft.com/office/drawing/2014/main" val="2594021382"/>
                    </a:ext>
                  </a:extLst>
                </a:gridCol>
                <a:gridCol w="1817563">
                  <a:extLst>
                    <a:ext uri="{9D8B030D-6E8A-4147-A177-3AD203B41FA5}">
                      <a16:colId xmlns:a16="http://schemas.microsoft.com/office/drawing/2014/main" val="2636515968"/>
                    </a:ext>
                  </a:extLst>
                </a:gridCol>
                <a:gridCol w="1817563">
                  <a:extLst>
                    <a:ext uri="{9D8B030D-6E8A-4147-A177-3AD203B41FA5}">
                      <a16:colId xmlns:a16="http://schemas.microsoft.com/office/drawing/2014/main" val="193334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Lub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hom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phiaj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2021-2022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Xav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Tau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50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Txheej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txheem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thiab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cov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kev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tsim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kho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vaj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tsev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chaw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nyob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10,000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72,873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106313"/>
                  </a:ext>
                </a:extLst>
              </a:tr>
            </a:tbl>
          </a:graphicData>
        </a:graphic>
      </p:graphicFrame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BD67D7-DAB1-40D5-90CD-1A7CD458DF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5350" y="62952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7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50"/>
    </mc:Choice>
    <mc:Fallback xmlns="">
      <p:transition spd="slow" advTm="21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Kev </a:t>
            </a:r>
            <a:r>
              <a:rPr lang="en-US" dirty="0" err="1"/>
              <a:t>Txhim</a:t>
            </a:r>
            <a:r>
              <a:rPr lang="en-US" dirty="0"/>
              <a:t> Kho </a:t>
            </a:r>
            <a:r>
              <a:rPr lang="en-US" dirty="0" err="1"/>
              <a:t>Txoj</a:t>
            </a:r>
            <a:r>
              <a:rPr lang="en-US" dirty="0"/>
              <a:t> Kev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809036"/>
            <a:ext cx="3775099" cy="18361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Kev </a:t>
            </a:r>
            <a:r>
              <a:rPr lang="en-US" sz="2000" b="1" dirty="0" err="1"/>
              <a:t>Txhim</a:t>
            </a:r>
            <a:r>
              <a:rPr lang="en-US" sz="2000" b="1" dirty="0"/>
              <a:t> Kho </a:t>
            </a:r>
            <a:r>
              <a:rPr lang="en-US" sz="2000" b="1" dirty="0" err="1"/>
              <a:t>Txoj</a:t>
            </a:r>
            <a:r>
              <a:rPr lang="en-US" sz="2000" b="1" dirty="0"/>
              <a:t> Kev </a:t>
            </a:r>
            <a:r>
              <a:rPr lang="en-US" sz="2000" b="1" dirty="0" err="1"/>
              <a:t>Thaum</a:t>
            </a:r>
            <a:r>
              <a:rPr lang="en-US" sz="2000" b="1" dirty="0"/>
              <a:t> </a:t>
            </a:r>
            <a:r>
              <a:rPr lang="en-US" sz="2000" b="1" dirty="0" err="1"/>
              <a:t>Thawj</a:t>
            </a:r>
            <a:r>
              <a:rPr lang="en-US" sz="2000" b="1" dirty="0"/>
              <a:t> </a:t>
            </a:r>
            <a:r>
              <a:rPr lang="en-US" sz="2000" b="1" dirty="0" err="1"/>
              <a:t>Ntawm</a:t>
            </a:r>
            <a:r>
              <a:rPr lang="en-US" sz="2000" b="1" dirty="0"/>
              <a:t> Burroughs- </a:t>
            </a:r>
            <a:r>
              <a:rPr lang="en-US" sz="2000" b="1" dirty="0" err="1"/>
              <a:t>Ntu</a:t>
            </a:r>
            <a:r>
              <a:rPr lang="en-US" sz="2000" b="1" dirty="0"/>
              <a:t> </a:t>
            </a:r>
            <a:r>
              <a:rPr lang="en-US" sz="2000" b="1" dirty="0" err="1"/>
              <a:t>Ib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Nroog</a:t>
            </a:r>
            <a:r>
              <a:rPr lang="en-US" sz="1600" dirty="0"/>
              <a:t> Fresno </a:t>
            </a:r>
            <a:r>
              <a:rPr lang="en-US" sz="1600" dirty="0" err="1"/>
              <a:t>Cov</a:t>
            </a:r>
            <a:r>
              <a:rPr lang="en-US" sz="1600" dirty="0"/>
              <a:t> </a:t>
            </a:r>
            <a:r>
              <a:rPr lang="en-US" sz="1600" dirty="0" err="1"/>
              <a:t>Tuam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r>
              <a:rPr lang="en-US" sz="1600" dirty="0"/>
              <a:t> Kev Sib </a:t>
            </a:r>
            <a:r>
              <a:rPr lang="en-US" sz="1600" dirty="0" err="1"/>
              <a:t>Tham</a:t>
            </a:r>
            <a:r>
              <a:rPr lang="en-US" sz="1600" dirty="0"/>
              <a:t>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dirty="0" err="1"/>
              <a:t>Pej</a:t>
            </a:r>
            <a:r>
              <a:rPr lang="en-US" sz="1600" dirty="0"/>
              <a:t> </a:t>
            </a:r>
            <a:r>
              <a:rPr lang="en-US" sz="1600" dirty="0" err="1"/>
              <a:t>Xeem</a:t>
            </a: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6,740 </a:t>
            </a:r>
            <a:r>
              <a:rPr lang="en-US" sz="1600" dirty="0" err="1"/>
              <a:t>leej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842" y="1630140"/>
            <a:ext cx="3372023" cy="41975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5435194" y="1967790"/>
            <a:ext cx="1814169" cy="3518610"/>
          </a:xfrm>
          <a:prstGeom prst="rect">
            <a:avLst/>
          </a:prstGeom>
          <a:noFill/>
          <a:ln w="57150">
            <a:solidFill>
              <a:srgbClr val="18B8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C8270C-D553-4429-82A6-87F73CB9BF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4568" y="629523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727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6"/>
    </mc:Choice>
    <mc:Fallback xmlns="">
      <p:transition spd="slow" advTm="17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333768" cy="1325563"/>
          </a:xfrm>
        </p:spPr>
        <p:txBody>
          <a:bodyPr>
            <a:normAutofit/>
          </a:bodyPr>
          <a:lstStyle/>
          <a:p>
            <a:r>
              <a:rPr lang="en-US" dirty="0" err="1"/>
              <a:t>Cov</a:t>
            </a:r>
            <a:r>
              <a:rPr lang="en-US" dirty="0"/>
              <a:t> Kev </a:t>
            </a:r>
            <a:r>
              <a:rPr lang="en-US" dirty="0" err="1"/>
              <a:t>Tsim</a:t>
            </a:r>
            <a:r>
              <a:rPr lang="en-US" dirty="0"/>
              <a:t> Kho </a:t>
            </a:r>
            <a:r>
              <a:rPr lang="en-US" dirty="0" err="1"/>
              <a:t>Txoj</a:t>
            </a:r>
            <a:r>
              <a:rPr lang="en-US" dirty="0"/>
              <a:t> Kev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188395"/>
            <a:ext cx="3419368" cy="39885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Kev </a:t>
            </a:r>
            <a:r>
              <a:rPr lang="en-US" sz="2000" b="1" dirty="0" err="1"/>
              <a:t>Tsim</a:t>
            </a:r>
            <a:r>
              <a:rPr lang="en-US" sz="2000" b="1" dirty="0"/>
              <a:t> Kho </a:t>
            </a:r>
            <a:r>
              <a:rPr lang="en-US" sz="2000" b="1" dirty="0" err="1"/>
              <a:t>Lub</a:t>
            </a:r>
            <a:r>
              <a:rPr lang="en-US" sz="2000" b="1" dirty="0"/>
              <a:t> </a:t>
            </a:r>
            <a:r>
              <a:rPr lang="en-US" sz="2000" b="1" dirty="0" err="1"/>
              <a:t>Tsev</a:t>
            </a:r>
            <a:r>
              <a:rPr lang="en-US" sz="2000" b="1" dirty="0"/>
              <a:t> </a:t>
            </a:r>
            <a:r>
              <a:rPr lang="en-US" sz="2000" b="1" dirty="0" err="1"/>
              <a:t>Kawm</a:t>
            </a:r>
            <a:r>
              <a:rPr lang="en-US" sz="2000" b="1" dirty="0"/>
              <a:t> Sab </a:t>
            </a:r>
            <a:r>
              <a:rPr lang="en-US" sz="2000" b="1" dirty="0" err="1"/>
              <a:t>Hnub</a:t>
            </a:r>
            <a:r>
              <a:rPr lang="en-US" sz="2000" b="1" dirty="0"/>
              <a:t> </a:t>
            </a:r>
            <a:r>
              <a:rPr lang="en-US" sz="2000" b="1" dirty="0" err="1"/>
              <a:t>Poob</a:t>
            </a:r>
            <a:r>
              <a:rPr lang="en-US" sz="2000" b="1" dirty="0"/>
              <a:t> </a:t>
            </a:r>
            <a:r>
              <a:rPr lang="en-US" sz="2000" b="1" dirty="0" err="1"/>
              <a:t>Hauv</a:t>
            </a:r>
            <a:r>
              <a:rPr lang="en-US" sz="2000" b="1" dirty="0"/>
              <a:t> </a:t>
            </a:r>
            <a:r>
              <a:rPr lang="en-US" sz="2000" b="1" dirty="0" err="1"/>
              <a:t>Nroog</a:t>
            </a:r>
            <a:r>
              <a:rPr lang="en-US" sz="2000" b="1" dirty="0"/>
              <a:t> Fresno &amp; </a:t>
            </a:r>
            <a:r>
              <a:rPr lang="en-US" sz="2000" b="1" dirty="0" err="1"/>
              <a:t>Ib</a:t>
            </a:r>
            <a:r>
              <a:rPr lang="en-US" sz="2000" b="1" dirty="0"/>
              <a:t> </a:t>
            </a:r>
            <a:r>
              <a:rPr lang="en-US" sz="2000" b="1" dirty="0" err="1"/>
              <a:t>Puag</a:t>
            </a:r>
            <a:r>
              <a:rPr lang="en-US" sz="2000" b="1" dirty="0"/>
              <a:t> </a:t>
            </a:r>
            <a:r>
              <a:rPr lang="en-US" sz="2000" b="1" dirty="0" err="1"/>
              <a:t>Ncig</a:t>
            </a:r>
            <a:r>
              <a:rPr lang="en-US" sz="2000" b="1" dirty="0"/>
              <a:t> </a:t>
            </a:r>
            <a:r>
              <a:rPr lang="en-US" sz="2000" b="1" dirty="0" err="1"/>
              <a:t>Txoj</a:t>
            </a:r>
            <a:r>
              <a:rPr lang="en-US" sz="2000" b="1" dirty="0"/>
              <a:t> Kev MLK </a:t>
            </a:r>
            <a:br>
              <a:rPr lang="en-US" sz="2000" dirty="0"/>
            </a:b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Nroog</a:t>
            </a:r>
            <a:r>
              <a:rPr lang="en-US" sz="1600" dirty="0"/>
              <a:t> Fresno </a:t>
            </a:r>
            <a:r>
              <a:rPr lang="en-US" sz="1600" dirty="0" err="1"/>
              <a:t>Cov</a:t>
            </a:r>
            <a:r>
              <a:rPr lang="en-US" sz="1600" dirty="0"/>
              <a:t> </a:t>
            </a:r>
            <a:r>
              <a:rPr lang="en-US" sz="1600" dirty="0" err="1"/>
              <a:t>Tuam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r>
              <a:rPr lang="en-US" sz="1600" dirty="0"/>
              <a:t> Kev Sib </a:t>
            </a:r>
            <a:r>
              <a:rPr lang="en-US" sz="1600" dirty="0" err="1"/>
              <a:t>Tham</a:t>
            </a:r>
            <a:r>
              <a:rPr lang="en-US" sz="1600" dirty="0"/>
              <a:t>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dirty="0" err="1"/>
              <a:t>Pej</a:t>
            </a:r>
            <a:r>
              <a:rPr lang="en-US" sz="1600" dirty="0"/>
              <a:t> </a:t>
            </a:r>
            <a:r>
              <a:rPr lang="en-US" sz="1600" dirty="0" err="1"/>
              <a:t>Xeem</a:t>
            </a:r>
            <a:br>
              <a:rPr lang="en-US" sz="2000" dirty="0"/>
            </a:br>
            <a:r>
              <a:rPr lang="en-US" sz="1600" dirty="0"/>
              <a:t>3,665 </a:t>
            </a:r>
            <a:r>
              <a:rPr lang="en-US" sz="1600" dirty="0" err="1"/>
              <a:t>leej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428" y="1870078"/>
            <a:ext cx="4369025" cy="3549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Straight Connector 10"/>
          <p:cNvCxnSpPr/>
          <p:nvPr/>
        </p:nvCxnSpPr>
        <p:spPr>
          <a:xfrm>
            <a:off x="5354726" y="3145536"/>
            <a:ext cx="863194" cy="0"/>
          </a:xfrm>
          <a:prstGeom prst="line">
            <a:avLst/>
          </a:prstGeom>
          <a:ln w="57150" cap="rnd">
            <a:solidFill>
              <a:srgbClr val="18B8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354726" y="3145536"/>
            <a:ext cx="7315" cy="1060704"/>
          </a:xfrm>
          <a:prstGeom prst="line">
            <a:avLst/>
          </a:prstGeom>
          <a:ln w="57150" cap="rnd">
            <a:solidFill>
              <a:srgbClr val="18B8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609790" y="4200906"/>
            <a:ext cx="752251" cy="762"/>
          </a:xfrm>
          <a:prstGeom prst="line">
            <a:avLst/>
          </a:prstGeom>
          <a:ln w="57150" cap="rnd">
            <a:solidFill>
              <a:srgbClr val="18B8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623207" y="4203192"/>
            <a:ext cx="7315" cy="1060704"/>
          </a:xfrm>
          <a:prstGeom prst="line">
            <a:avLst/>
          </a:prstGeom>
          <a:ln w="57150" cap="rnd">
            <a:solidFill>
              <a:srgbClr val="18B8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623207" y="5263896"/>
            <a:ext cx="2863443" cy="0"/>
          </a:xfrm>
          <a:prstGeom prst="line">
            <a:avLst/>
          </a:prstGeom>
          <a:ln w="57150" cap="rnd">
            <a:solidFill>
              <a:srgbClr val="18B8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7486650" y="4555253"/>
            <a:ext cx="3658" cy="708643"/>
          </a:xfrm>
          <a:prstGeom prst="line">
            <a:avLst/>
          </a:prstGeom>
          <a:ln w="57150" cap="rnd">
            <a:solidFill>
              <a:srgbClr val="18B8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486650" y="4555253"/>
            <a:ext cx="565429" cy="0"/>
          </a:xfrm>
          <a:prstGeom prst="line">
            <a:avLst/>
          </a:prstGeom>
          <a:ln w="57150" cap="rnd">
            <a:solidFill>
              <a:srgbClr val="18B8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052079" y="4182678"/>
            <a:ext cx="0" cy="374836"/>
          </a:xfrm>
          <a:prstGeom prst="line">
            <a:avLst/>
          </a:prstGeom>
          <a:ln w="57150" cap="rnd">
            <a:solidFill>
              <a:srgbClr val="18B8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17920" y="4182678"/>
            <a:ext cx="1834159" cy="0"/>
          </a:xfrm>
          <a:prstGeom prst="line">
            <a:avLst/>
          </a:prstGeom>
          <a:ln w="57150" cap="rnd">
            <a:solidFill>
              <a:srgbClr val="18B8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217919" y="3144013"/>
            <a:ext cx="1" cy="1038665"/>
          </a:xfrm>
          <a:prstGeom prst="line">
            <a:avLst/>
          </a:prstGeom>
          <a:ln w="57150" cap="rnd">
            <a:solidFill>
              <a:srgbClr val="18B8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11D659-731F-4B9D-BC84-609B82C33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14568" y="6346674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232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72"/>
    </mc:Choice>
    <mc:Fallback xmlns="">
      <p:transition spd="slow" advTm="14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Tam Sim No Tab Tom </a:t>
            </a:r>
            <a:r>
              <a:rPr lang="en-US" sz="3200" dirty="0" err="1"/>
              <a:t>Ua</a:t>
            </a:r>
            <a:r>
              <a:rPr lang="en-US" sz="3200" dirty="0"/>
              <a:t> </a:t>
            </a:r>
            <a:r>
              <a:rPr lang="en-US" sz="3200" dirty="0" err="1"/>
              <a:t>Cov</a:t>
            </a:r>
            <a:r>
              <a:rPr lang="en-US" sz="3200" dirty="0"/>
              <a:t> Kev </a:t>
            </a:r>
            <a:r>
              <a:rPr lang="en-US" sz="3200" dirty="0" err="1"/>
              <a:t>Pab</a:t>
            </a:r>
            <a:r>
              <a:rPr lang="en-US" sz="3200" dirty="0"/>
              <a:t> </a:t>
            </a:r>
            <a:r>
              <a:rPr lang="en-US" sz="3200" dirty="0" err="1"/>
              <a:t>Cuam</a:t>
            </a:r>
            <a:r>
              <a:rPr lang="en-US" sz="3200" dirty="0"/>
              <a:t> </a:t>
            </a:r>
            <a:r>
              <a:rPr lang="en-US" sz="3200" dirty="0" err="1"/>
              <a:t>thiab</a:t>
            </a:r>
            <a:r>
              <a:rPr lang="en-US" sz="3200" dirty="0"/>
              <a:t> Kev </a:t>
            </a:r>
            <a:r>
              <a:rPr lang="en-US" sz="3200" dirty="0" err="1"/>
              <a:t>Txhim</a:t>
            </a:r>
            <a:r>
              <a:rPr lang="en-US" sz="3200" dirty="0"/>
              <a:t> Kho Rau </a:t>
            </a:r>
            <a:r>
              <a:rPr lang="en-US" sz="3200" dirty="0" err="1"/>
              <a:t>Pej</a:t>
            </a:r>
            <a:r>
              <a:rPr lang="en-US" sz="3200" dirty="0"/>
              <a:t> </a:t>
            </a:r>
            <a:r>
              <a:rPr lang="en-US" sz="3200" dirty="0" err="1"/>
              <a:t>Xeem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1709"/>
            <a:ext cx="7886700" cy="435133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Tshuam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Zog Webster</a:t>
            </a:r>
          </a:p>
          <a:p>
            <a:r>
              <a:rPr lang="en-US" dirty="0"/>
              <a:t>Kev </a:t>
            </a:r>
            <a:r>
              <a:rPr lang="en-US" dirty="0" err="1"/>
              <a:t>Txhim</a:t>
            </a:r>
            <a:r>
              <a:rPr lang="en-US" dirty="0"/>
              <a:t> Kho </a:t>
            </a:r>
            <a:r>
              <a:rPr lang="en-US" dirty="0" err="1"/>
              <a:t>Txoj</a:t>
            </a:r>
            <a:r>
              <a:rPr lang="en-US" dirty="0"/>
              <a:t> Kev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Thawj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Burroughs – </a:t>
            </a:r>
            <a:r>
              <a:rPr lang="en-US" dirty="0" err="1"/>
              <a:t>Ntu</a:t>
            </a:r>
            <a:r>
              <a:rPr lang="en-US" dirty="0"/>
              <a:t> II</a:t>
            </a:r>
          </a:p>
          <a:p>
            <a:r>
              <a:rPr lang="en-US" dirty="0"/>
              <a:t>Kev </a:t>
            </a:r>
            <a:r>
              <a:rPr lang="en-US" dirty="0" err="1"/>
              <a:t>Txhim</a:t>
            </a:r>
            <a:r>
              <a:rPr lang="en-US" dirty="0"/>
              <a:t> Kho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Puag</a:t>
            </a:r>
            <a:r>
              <a:rPr lang="en-US" dirty="0"/>
              <a:t> </a:t>
            </a:r>
            <a:r>
              <a:rPr lang="en-US" dirty="0" err="1"/>
              <a:t>Ncig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Kev Ivy-Annadale </a:t>
            </a:r>
            <a:r>
              <a:rPr lang="en-US" dirty="0" err="1"/>
              <a:t>txog</a:t>
            </a:r>
            <a:r>
              <a:rPr lang="en-US" dirty="0"/>
              <a:t> Chester  </a:t>
            </a:r>
          </a:p>
          <a:p>
            <a:r>
              <a:rPr lang="en-US" dirty="0"/>
              <a:t>Kev </a:t>
            </a:r>
            <a:r>
              <a:rPr lang="en-US" dirty="0" err="1"/>
              <a:t>Txhim</a:t>
            </a:r>
            <a:r>
              <a:rPr lang="en-US" dirty="0"/>
              <a:t> Kho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Puag</a:t>
            </a:r>
            <a:r>
              <a:rPr lang="en-US" dirty="0"/>
              <a:t> </a:t>
            </a:r>
            <a:r>
              <a:rPr lang="en-US" dirty="0" err="1"/>
              <a:t>Ncig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Kev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Kawm</a:t>
            </a:r>
            <a:r>
              <a:rPr lang="en-US" dirty="0"/>
              <a:t> Ericson </a:t>
            </a:r>
          </a:p>
          <a:p>
            <a:r>
              <a:rPr lang="en-US" dirty="0"/>
              <a:t>Kev </a:t>
            </a:r>
            <a:r>
              <a:rPr lang="en-US" dirty="0" err="1"/>
              <a:t>Txhim</a:t>
            </a:r>
            <a:r>
              <a:rPr lang="en-US" dirty="0"/>
              <a:t> Kho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Puag</a:t>
            </a:r>
            <a:r>
              <a:rPr lang="en-US" dirty="0"/>
              <a:t> </a:t>
            </a:r>
            <a:r>
              <a:rPr lang="en-US" dirty="0" err="1"/>
              <a:t>Ncig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Kev </a:t>
            </a:r>
            <a:r>
              <a:rPr lang="en-US" dirty="0" err="1"/>
              <a:t>Loj</a:t>
            </a:r>
            <a:endParaRPr lang="en-US" dirty="0"/>
          </a:p>
          <a:p>
            <a:r>
              <a:rPr lang="en-US" dirty="0"/>
              <a:t>Kev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Kawm</a:t>
            </a:r>
            <a:r>
              <a:rPr lang="en-US" dirty="0"/>
              <a:t> </a:t>
            </a:r>
            <a:r>
              <a:rPr lang="en-US" dirty="0" err="1"/>
              <a:t>Yosemit</a:t>
            </a:r>
            <a:r>
              <a:rPr lang="en-US" dirty="0"/>
              <a:t> Tus </a:t>
            </a:r>
            <a:r>
              <a:rPr lang="en-US" dirty="0" err="1"/>
              <a:t>Qauv</a:t>
            </a:r>
            <a:r>
              <a:rPr lang="en-US" dirty="0"/>
              <a:t> Kev</a:t>
            </a:r>
          </a:p>
          <a:p>
            <a:r>
              <a:rPr lang="en-US" dirty="0"/>
              <a:t>Kev </a:t>
            </a:r>
            <a:r>
              <a:rPr lang="en-US" dirty="0" err="1"/>
              <a:t>Tsim</a:t>
            </a:r>
            <a:r>
              <a:rPr lang="en-US" dirty="0"/>
              <a:t> Kho </a:t>
            </a:r>
            <a:r>
              <a:rPr lang="en-US" dirty="0" err="1"/>
              <a:t>Txoj</a:t>
            </a:r>
            <a:r>
              <a:rPr lang="en-US" dirty="0"/>
              <a:t> Kev  Maple-Gettysburg-Holland</a:t>
            </a:r>
          </a:p>
          <a:p>
            <a:r>
              <a:rPr lang="en-US" dirty="0"/>
              <a:t>Kev </a:t>
            </a:r>
            <a:r>
              <a:rPr lang="en-US" dirty="0" err="1"/>
              <a:t>Tsim</a:t>
            </a:r>
            <a:r>
              <a:rPr lang="en-US" dirty="0"/>
              <a:t> Kho </a:t>
            </a:r>
            <a:r>
              <a:rPr lang="en-US" dirty="0" err="1"/>
              <a:t>Txoj</a:t>
            </a:r>
            <a:r>
              <a:rPr lang="en-US" dirty="0"/>
              <a:t> Kev Olive-Maple-Whitney-Chestnut</a:t>
            </a:r>
          </a:p>
          <a:p>
            <a:r>
              <a:rPr lang="en-US" dirty="0"/>
              <a:t>Kev </a:t>
            </a:r>
            <a:r>
              <a:rPr lang="en-US" dirty="0" err="1"/>
              <a:t>Tsim</a:t>
            </a:r>
            <a:r>
              <a:rPr lang="en-US" dirty="0"/>
              <a:t> Kho </a:t>
            </a:r>
            <a:r>
              <a:rPr lang="en-US" dirty="0" err="1"/>
              <a:t>Txoj</a:t>
            </a:r>
            <a:r>
              <a:rPr lang="en-US" dirty="0"/>
              <a:t> Kev Shields-Cedar-Dakota-Maple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DC0BDF-C000-4085-99B9-4812D31682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8147" y="629523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185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46"/>
    </mc:Choice>
    <mc:Fallback xmlns="">
      <p:transition spd="slow" advTm="53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 </a:t>
            </a:r>
            <a:r>
              <a:rPr lang="en-US" dirty="0" err="1"/>
              <a:t>Txim</a:t>
            </a:r>
            <a:r>
              <a:rPr lang="en-US" dirty="0"/>
              <a:t> Kho 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Chaw </a:t>
            </a:r>
            <a:r>
              <a:rPr lang="en-US" dirty="0" err="1"/>
              <a:t>Ua</a:t>
            </a:r>
            <a:r>
              <a:rPr lang="en-US" dirty="0"/>
              <a:t> Si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8651" y="2054831"/>
            <a:ext cx="2761821" cy="412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b="1" dirty="0"/>
              <a:t>Kev </a:t>
            </a:r>
            <a:r>
              <a:rPr lang="en-US" sz="2000" b="1" dirty="0" err="1"/>
              <a:t>Txhim</a:t>
            </a:r>
            <a:r>
              <a:rPr lang="en-US" sz="2000" b="1" dirty="0"/>
              <a:t> Tus </a:t>
            </a:r>
            <a:r>
              <a:rPr lang="en-US" sz="2000" b="1" dirty="0" err="1"/>
              <a:t>Qauv</a:t>
            </a:r>
            <a:r>
              <a:rPr lang="en-US" sz="2000" b="1" dirty="0"/>
              <a:t> Pas Dej</a:t>
            </a:r>
            <a:br>
              <a:rPr lang="en-US" sz="2000" dirty="0"/>
            </a:br>
            <a:r>
              <a:rPr lang="en-US" sz="1600" dirty="0" err="1"/>
              <a:t>Nroog</a:t>
            </a:r>
            <a:r>
              <a:rPr lang="en-US" sz="1600" dirty="0"/>
              <a:t> Fresno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Tuam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r>
              <a:rPr lang="en-US" sz="1600" dirty="0"/>
              <a:t> PARCS</a:t>
            </a:r>
            <a:br>
              <a:rPr lang="en-US" sz="2000" dirty="0"/>
            </a:br>
            <a:r>
              <a:rPr lang="en-US" sz="1600" dirty="0"/>
              <a:t>20,175 </a:t>
            </a:r>
            <a:r>
              <a:rPr lang="en-US" sz="1600" dirty="0" err="1"/>
              <a:t>leej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Kev </a:t>
            </a:r>
            <a:r>
              <a:rPr lang="en-US" sz="2000" b="1" dirty="0" err="1"/>
              <a:t>Txhim</a:t>
            </a:r>
            <a:r>
              <a:rPr lang="en-US" sz="2000" b="1" dirty="0"/>
              <a:t> Kho </a:t>
            </a:r>
            <a:r>
              <a:rPr lang="en-US" sz="2000" b="1" dirty="0" err="1"/>
              <a:t>Cov</a:t>
            </a:r>
            <a:r>
              <a:rPr lang="en-US" sz="2000" b="1" dirty="0"/>
              <a:t> </a:t>
            </a:r>
            <a:r>
              <a:rPr lang="en-US" sz="2000" b="1" dirty="0" err="1"/>
              <a:t>Teeb</a:t>
            </a:r>
            <a:r>
              <a:rPr lang="en-US" sz="2000" b="1" dirty="0"/>
              <a:t> </a:t>
            </a:r>
            <a:r>
              <a:rPr lang="en-US" sz="2000" b="1" dirty="0" err="1"/>
              <a:t>Hauv</a:t>
            </a:r>
            <a:r>
              <a:rPr lang="en-US" sz="2000" b="1" dirty="0"/>
              <a:t> Chaw </a:t>
            </a:r>
            <a:r>
              <a:rPr lang="en-US" sz="2000" b="1" dirty="0" err="1"/>
              <a:t>Ua</a:t>
            </a:r>
            <a:r>
              <a:rPr lang="en-US" sz="2000" b="1" dirty="0"/>
              <a:t> Si Cary</a:t>
            </a:r>
            <a:br>
              <a:rPr lang="en-US" sz="2000" dirty="0"/>
            </a:br>
            <a:r>
              <a:rPr lang="en-US" sz="1600" dirty="0" err="1"/>
              <a:t>Nroog</a:t>
            </a:r>
            <a:r>
              <a:rPr lang="en-US" sz="1600" dirty="0"/>
              <a:t> Fresno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Tuam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r>
              <a:rPr lang="en-US" sz="1600" dirty="0"/>
              <a:t> PARCS</a:t>
            </a:r>
            <a:br>
              <a:rPr lang="en-US" sz="2000" dirty="0"/>
            </a:br>
            <a:r>
              <a:rPr lang="en-US" sz="1600" dirty="0"/>
              <a:t>3,700 </a:t>
            </a:r>
            <a:r>
              <a:rPr lang="en-US" sz="1600" dirty="0" err="1"/>
              <a:t>leej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endParaRPr 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01652" y="2065105"/>
            <a:ext cx="2761821" cy="412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Kev </a:t>
            </a:r>
            <a:r>
              <a:rPr lang="en-US" sz="2000" b="1" dirty="0" err="1"/>
              <a:t>Npaj</a:t>
            </a:r>
            <a:r>
              <a:rPr lang="en-US" sz="2000" b="1" dirty="0"/>
              <a:t> Tus </a:t>
            </a:r>
            <a:r>
              <a:rPr lang="en-US" sz="2000" b="1" dirty="0" err="1"/>
              <a:t>Qauv</a:t>
            </a:r>
            <a:r>
              <a:rPr lang="en-US" sz="2000" b="1" dirty="0"/>
              <a:t> </a:t>
            </a:r>
            <a:r>
              <a:rPr lang="en-US" sz="2000" b="1" dirty="0" err="1"/>
              <a:t>Ntawm</a:t>
            </a:r>
            <a:r>
              <a:rPr lang="en-US" sz="2000" b="1" dirty="0"/>
              <a:t> Romain Challenger</a:t>
            </a:r>
            <a:br>
              <a:rPr lang="en-US" sz="2000" dirty="0"/>
            </a:br>
            <a:r>
              <a:rPr lang="en-US" sz="1600" dirty="0" err="1"/>
              <a:t>Nroog</a:t>
            </a:r>
            <a:r>
              <a:rPr lang="en-US" sz="1600" dirty="0"/>
              <a:t> Fresno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Tuam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r>
              <a:rPr lang="en-US" sz="1600" dirty="0"/>
              <a:t> PARCS</a:t>
            </a:r>
            <a:br>
              <a:rPr lang="en-US" sz="2000" dirty="0"/>
            </a:br>
            <a:r>
              <a:rPr lang="en-US" sz="1600" dirty="0"/>
              <a:t>6,740 </a:t>
            </a:r>
            <a:r>
              <a:rPr lang="en-US" sz="1600" dirty="0" err="1"/>
              <a:t>leej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Ted C. Wills Park Improvements</a:t>
            </a:r>
            <a:br>
              <a:rPr lang="en-US" sz="2000" dirty="0"/>
            </a:br>
            <a:r>
              <a:rPr lang="en-US" sz="1600" dirty="0" err="1"/>
              <a:t>Nroog</a:t>
            </a:r>
            <a:r>
              <a:rPr lang="en-US" sz="1600" dirty="0"/>
              <a:t> Fresno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Tuam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r>
              <a:rPr lang="en-US" sz="1600" dirty="0"/>
              <a:t> PARCS</a:t>
            </a:r>
            <a:br>
              <a:rPr lang="en-US" sz="2000" dirty="0"/>
            </a:br>
            <a:r>
              <a:rPr lang="en-US" sz="1600" dirty="0"/>
              <a:t>12,710 </a:t>
            </a:r>
            <a:r>
              <a:rPr lang="en-US" sz="1600" dirty="0" err="1"/>
              <a:t>leej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endParaRPr lang="en-US" sz="1600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89" y="2185248"/>
            <a:ext cx="2164122" cy="258395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1E0AAD-C52B-4210-B185-0150A8D9A6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8711" y="635635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899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483"/>
    </mc:Choice>
    <mc:Fallback xmlns="">
      <p:transition spd="slow" advTm="85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2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Kev </a:t>
            </a:r>
            <a:r>
              <a:rPr lang="en-US" dirty="0" err="1"/>
              <a:t>Txim</a:t>
            </a:r>
            <a:r>
              <a:rPr lang="en-US" dirty="0"/>
              <a:t> Kho 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Chaw </a:t>
            </a:r>
            <a:r>
              <a:rPr lang="en-US" dirty="0" err="1"/>
              <a:t>Ua</a:t>
            </a:r>
            <a:r>
              <a:rPr lang="en-US" dirty="0"/>
              <a:t> Si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28651" y="2054831"/>
            <a:ext cx="2761821" cy="412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000" b="1" dirty="0"/>
              <a:t>Kev </a:t>
            </a:r>
            <a:r>
              <a:rPr lang="en-US" sz="2000" b="1" dirty="0" err="1"/>
              <a:t>Txhim</a:t>
            </a:r>
            <a:r>
              <a:rPr lang="en-US" sz="2000" b="1" dirty="0"/>
              <a:t> Kho Chaw </a:t>
            </a:r>
            <a:r>
              <a:rPr lang="en-US" sz="2000" b="1" dirty="0" err="1"/>
              <a:t>Ua</a:t>
            </a:r>
            <a:r>
              <a:rPr lang="en-US" sz="2000" b="1" dirty="0"/>
              <a:t> Si Pinedale</a:t>
            </a:r>
            <a:br>
              <a:rPr lang="en-US" sz="2000" dirty="0"/>
            </a:br>
            <a:r>
              <a:rPr lang="en-US" sz="1600" dirty="0" err="1"/>
              <a:t>Nroog</a:t>
            </a:r>
            <a:r>
              <a:rPr lang="en-US" sz="1600" dirty="0"/>
              <a:t> Fresno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Tuam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r>
              <a:rPr lang="en-US" sz="1600" dirty="0"/>
              <a:t> PARCS</a:t>
            </a:r>
            <a:br>
              <a:rPr lang="en-US" sz="2000" dirty="0"/>
            </a:br>
            <a:r>
              <a:rPr lang="en-US" sz="1600" dirty="0"/>
              <a:t>1,590 </a:t>
            </a:r>
            <a:r>
              <a:rPr lang="en-US" sz="1600" dirty="0" err="1"/>
              <a:t>leej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Pas </a:t>
            </a:r>
            <a:r>
              <a:rPr lang="en-US" sz="2000" b="1" dirty="0" err="1"/>
              <a:t>dej</a:t>
            </a:r>
            <a:r>
              <a:rPr lang="en-US" sz="2000" b="1" dirty="0"/>
              <a:t> Pinedale</a:t>
            </a:r>
            <a:br>
              <a:rPr lang="en-US" sz="2000" dirty="0"/>
            </a:br>
            <a:r>
              <a:rPr lang="en-US" sz="1600" dirty="0" err="1"/>
              <a:t>Nroog</a:t>
            </a:r>
            <a:r>
              <a:rPr lang="en-US" sz="1600" dirty="0"/>
              <a:t> Fresno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Tuam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r>
              <a:rPr lang="en-US" sz="1600" dirty="0"/>
              <a:t> PARCS</a:t>
            </a:r>
            <a:br>
              <a:rPr lang="en-US" sz="2000" dirty="0"/>
            </a:br>
            <a:r>
              <a:rPr lang="en-US" sz="1600" dirty="0"/>
              <a:t>4,688 </a:t>
            </a:r>
            <a:r>
              <a:rPr lang="en-US" sz="1600" dirty="0" err="1"/>
              <a:t>leej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endParaRPr lang="en-US" sz="16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16620" y="2054831"/>
            <a:ext cx="2761821" cy="4122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Pas Dej Quigley</a:t>
            </a:r>
            <a:br>
              <a:rPr lang="en-US" sz="2000" dirty="0"/>
            </a:br>
            <a:r>
              <a:rPr lang="en-US" sz="1600" dirty="0" err="1"/>
              <a:t>Nroog</a:t>
            </a:r>
            <a:r>
              <a:rPr lang="en-US" sz="1600" dirty="0"/>
              <a:t> Fresno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Tuam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r>
              <a:rPr lang="en-US" sz="1600" dirty="0"/>
              <a:t> PARCS</a:t>
            </a:r>
            <a:br>
              <a:rPr lang="en-US" sz="2000" dirty="0"/>
            </a:br>
            <a:r>
              <a:rPr lang="en-US" sz="1600" dirty="0"/>
              <a:t>12,865 </a:t>
            </a:r>
            <a:r>
              <a:rPr lang="en-US" sz="1600" dirty="0" err="1"/>
              <a:t>leej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89" y="2185248"/>
            <a:ext cx="2164122" cy="2583951"/>
          </a:xfrm>
          <a:prstGeom prst="rect">
            <a:avLst/>
          </a:prstGeom>
        </p:spPr>
      </p:pic>
      <p:sp>
        <p:nvSpPr>
          <p:cNvPr id="1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5787FDD-157F-4BE8-A16F-017E92F68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68711" y="63563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3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21"/>
    </mc:Choice>
    <mc:Fallback xmlns="">
      <p:transition spd="slow" advTm="37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 Tom </a:t>
            </a:r>
            <a:r>
              <a:rPr lang="en-US" dirty="0" err="1"/>
              <a:t>Txhim</a:t>
            </a:r>
            <a:r>
              <a:rPr lang="en-US" dirty="0"/>
              <a:t> Kho Chaw </a:t>
            </a:r>
            <a:r>
              <a:rPr lang="en-US" dirty="0" err="1"/>
              <a:t>Ua</a:t>
            </a:r>
            <a:r>
              <a:rPr lang="en-US" dirty="0"/>
              <a:t> Si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</a:t>
            </a:r>
            <a:r>
              <a:rPr lang="en-US" dirty="0" err="1"/>
              <a:t>Ntxiv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91709"/>
            <a:ext cx="78867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2000" dirty="0"/>
              <a:t>Pas Dej Fink-White Learner</a:t>
            </a:r>
          </a:p>
          <a:p>
            <a:r>
              <a:rPr lang="en-US" sz="2000" dirty="0" err="1"/>
              <a:t>Txhim</a:t>
            </a:r>
            <a:r>
              <a:rPr lang="en-US" sz="2000" dirty="0"/>
              <a:t> Kho Frank H. Ball ADA</a:t>
            </a:r>
          </a:p>
          <a:p>
            <a:r>
              <a:rPr lang="en-US" sz="2000" dirty="0" err="1"/>
              <a:t>Tsim</a:t>
            </a:r>
            <a:r>
              <a:rPr lang="en-US" sz="2000" dirty="0"/>
              <a:t> Tus </a:t>
            </a:r>
            <a:r>
              <a:rPr lang="en-US" sz="2000" dirty="0" err="1"/>
              <a:t>Qauv</a:t>
            </a:r>
            <a:r>
              <a:rPr lang="en-US" sz="2000" dirty="0"/>
              <a:t> Maxie L. Parks HVAC</a:t>
            </a:r>
          </a:p>
          <a:p>
            <a:r>
              <a:rPr lang="en-US" sz="2000" dirty="0" err="1"/>
              <a:t>Txhim</a:t>
            </a:r>
            <a:r>
              <a:rPr lang="en-US" sz="2000" dirty="0"/>
              <a:t> Kho Chav Dej Hinton </a:t>
            </a:r>
            <a:r>
              <a:rPr lang="en-US" sz="2000" dirty="0" err="1"/>
              <a:t>thiab</a:t>
            </a:r>
            <a:r>
              <a:rPr lang="en-US" sz="2000" dirty="0"/>
              <a:t> </a:t>
            </a:r>
            <a:r>
              <a:rPr lang="en-US" sz="2000" dirty="0" err="1"/>
              <a:t>Hlov</a:t>
            </a:r>
            <a:r>
              <a:rPr lang="en-US" sz="2000" dirty="0"/>
              <a:t> </a:t>
            </a:r>
            <a:r>
              <a:rPr lang="en-US" sz="2000" dirty="0" err="1"/>
              <a:t>Teeb</a:t>
            </a:r>
            <a:r>
              <a:rPr lang="en-US" sz="2000" dirty="0"/>
              <a:t> Field</a:t>
            </a:r>
          </a:p>
          <a:p>
            <a:r>
              <a:rPr lang="en-US" sz="2000" dirty="0" err="1"/>
              <a:t>Tsim</a:t>
            </a:r>
            <a:r>
              <a:rPr lang="en-US" sz="2000" dirty="0"/>
              <a:t> Chaw </a:t>
            </a:r>
            <a:r>
              <a:rPr lang="en-US" sz="2000" dirty="0" err="1"/>
              <a:t>Ua</a:t>
            </a:r>
            <a:r>
              <a:rPr lang="en-US" sz="2000" dirty="0"/>
              <a:t> Si JSK Victoria West </a:t>
            </a:r>
            <a:r>
              <a:rPr lang="en-US" sz="2000" dirty="0" err="1"/>
              <a:t>thiab</a:t>
            </a:r>
            <a:r>
              <a:rPr lang="en-US" sz="2000" dirty="0"/>
              <a:t> </a:t>
            </a:r>
            <a:r>
              <a:rPr lang="en-US" sz="2000" dirty="0" err="1"/>
              <a:t>Qhov</a:t>
            </a:r>
            <a:r>
              <a:rPr lang="en-US" sz="2000" dirty="0"/>
              <a:t> </a:t>
            </a:r>
            <a:r>
              <a:rPr lang="en-US" sz="2000" dirty="0" err="1"/>
              <a:t>Ntxoov</a:t>
            </a:r>
            <a:r>
              <a:rPr lang="en-US" sz="2000" dirty="0"/>
              <a:t> </a:t>
            </a:r>
            <a:r>
              <a:rPr lang="en-US" sz="2000" dirty="0" err="1"/>
              <a:t>Txoo</a:t>
            </a:r>
            <a:endParaRPr lang="en-US" sz="2000" dirty="0"/>
          </a:p>
          <a:p>
            <a:r>
              <a:rPr lang="en-US" sz="2000" dirty="0" err="1"/>
              <a:t>Tsim</a:t>
            </a:r>
            <a:r>
              <a:rPr lang="en-US" sz="2000" dirty="0"/>
              <a:t> Chaw </a:t>
            </a:r>
            <a:r>
              <a:rPr lang="en-US" sz="2000" dirty="0" err="1"/>
              <a:t>Ua</a:t>
            </a:r>
            <a:r>
              <a:rPr lang="en-US" sz="2000" dirty="0"/>
              <a:t> Si Dickey Tot Lot </a:t>
            </a:r>
          </a:p>
          <a:p>
            <a:r>
              <a:rPr lang="en-US" sz="2000" dirty="0" err="1"/>
              <a:t>Txhim</a:t>
            </a:r>
            <a:r>
              <a:rPr lang="en-US" sz="2000" dirty="0"/>
              <a:t> Kho Chaw </a:t>
            </a:r>
            <a:r>
              <a:rPr lang="en-US" sz="2000" dirty="0" err="1"/>
              <a:t>Ua</a:t>
            </a:r>
            <a:r>
              <a:rPr lang="en-US" sz="2000" dirty="0"/>
              <a:t> Si Fink-White Splash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8073656-E560-483B-9813-A20740E8F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4568" y="6354762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62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24"/>
    </mc:Choice>
    <mc:Fallback xmlns="">
      <p:transition spd="slow" advTm="36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688806"/>
            <a:ext cx="7886700" cy="1325563"/>
          </a:xfrm>
        </p:spPr>
        <p:txBody>
          <a:bodyPr/>
          <a:lstStyle/>
          <a:p>
            <a:r>
              <a:rPr lang="en-US" dirty="0" err="1">
                <a:solidFill>
                  <a:srgbClr val="404040"/>
                </a:solidFill>
              </a:rPr>
              <a:t>Qhov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Tseem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lang="en-US" dirty="0" err="1">
                <a:solidFill>
                  <a:srgbClr val="404040"/>
                </a:solidFill>
              </a:rPr>
              <a:t>Ceeb</a:t>
            </a:r>
            <a:r>
              <a:rPr lang="en-US" dirty="0"/>
              <a:t>: </a:t>
            </a:r>
            <a:r>
              <a:rPr lang="en-US" dirty="0" err="1"/>
              <a:t>Cov</a:t>
            </a:r>
            <a:r>
              <a:rPr lang="en-US" dirty="0"/>
              <a:t> 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Zej</a:t>
            </a:r>
            <a:r>
              <a:rPr lang="en-US" dirty="0"/>
              <a:t> Zog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2244794"/>
            <a:ext cx="7886700" cy="115388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tau </a:t>
            </a:r>
            <a:r>
              <a:rPr lang="en-US" dirty="0" err="1"/>
              <a:t>nyiaj</a:t>
            </a:r>
            <a:r>
              <a:rPr lang="en-US" dirty="0"/>
              <a:t> los </a:t>
            </a:r>
            <a:r>
              <a:rPr lang="en-US" dirty="0" err="1"/>
              <a:t>tsawg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xav</a:t>
            </a:r>
            <a:r>
              <a:rPr lang="en-US" dirty="0"/>
              <a:t> tau </a:t>
            </a:r>
            <a:r>
              <a:rPr lang="en-US" dirty="0" err="1"/>
              <a:t>tshwj</a:t>
            </a:r>
            <a:r>
              <a:rPr lang="en-US" dirty="0"/>
              <a:t> </a:t>
            </a:r>
            <a:r>
              <a:rPr lang="en-US" dirty="0" err="1"/>
              <a:t>xeeb</a:t>
            </a:r>
            <a:r>
              <a:rPr lang="en-US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17581"/>
              </p:ext>
            </p:extLst>
          </p:nvPr>
        </p:nvGraphicFramePr>
        <p:xfrm>
          <a:off x="628649" y="3629100"/>
          <a:ext cx="78867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1575">
                  <a:extLst>
                    <a:ext uri="{9D8B030D-6E8A-4147-A177-3AD203B41FA5}">
                      <a16:colId xmlns:a16="http://schemas.microsoft.com/office/drawing/2014/main" val="2594021382"/>
                    </a:ext>
                  </a:extLst>
                </a:gridCol>
                <a:gridCol w="1817563">
                  <a:extLst>
                    <a:ext uri="{9D8B030D-6E8A-4147-A177-3AD203B41FA5}">
                      <a16:colId xmlns:a16="http://schemas.microsoft.com/office/drawing/2014/main" val="2636515968"/>
                    </a:ext>
                  </a:extLst>
                </a:gridCol>
                <a:gridCol w="1817563">
                  <a:extLst>
                    <a:ext uri="{9D8B030D-6E8A-4147-A177-3AD203B41FA5}">
                      <a16:colId xmlns:a16="http://schemas.microsoft.com/office/drawing/2014/main" val="193334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Lub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Hom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Phiaj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2019-2020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Xav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Cia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Tau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50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Kev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Pab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Cuam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Pej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Xeem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2,915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1,634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106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Kev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Pab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Cuam</a:t>
                      </a:r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 Kev Lag </a:t>
                      </a:r>
                      <a:r>
                        <a:rPr lang="en-US" dirty="0" err="1">
                          <a:solidFill>
                            <a:srgbClr val="404040"/>
                          </a:solidFill>
                        </a:rPr>
                        <a:t>Luag</a:t>
                      </a:r>
                      <a:endParaRPr lang="en-US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36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404040"/>
                          </a:solidFill>
                        </a:rPr>
                        <a:t>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8782282"/>
                  </a:ext>
                </a:extLst>
              </a:tr>
            </a:tbl>
          </a:graphicData>
        </a:graphic>
      </p:graphicFrame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D9642B-6F8C-48BD-B416-6CD7641B01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4568" y="6319480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35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22"/>
    </mc:Choice>
    <mc:Fallback xmlns="">
      <p:transition spd="slow" advTm="23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Koom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Kas HUD CPD &amp; CAPER </a:t>
            </a:r>
            <a:r>
              <a:rPr lang="en-US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Txheej</a:t>
            </a:r>
            <a:r>
              <a:rPr lang="en-US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Txheem</a:t>
            </a:r>
            <a:endParaRPr lang="en-US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pPr algn="r"/>
            <a:fld id="{7976D2E8-088C-4EF0-9C37-42067C72E511}" type="slidenum">
              <a:rPr lang="en-US" smtClean="0">
                <a:solidFill>
                  <a:schemeClr val="bg1"/>
                </a:solidFill>
              </a:rPr>
              <a:pPr algn="r"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79BF081-54D3-45BE-9D14-6EB738FB9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56637" y="635635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824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7"/>
    </mc:Choice>
    <mc:Fallback xmlns="">
      <p:transition spd="slow" advTm="6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49618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PARCS </a:t>
            </a:r>
            <a:r>
              <a:rPr lang="en-US" sz="3200" dirty="0" err="1"/>
              <a:t>Cov</a:t>
            </a:r>
            <a:r>
              <a:rPr lang="en-US" sz="3200" dirty="0"/>
              <a:t> Kev </a:t>
            </a:r>
            <a:r>
              <a:rPr lang="en-US" sz="3200" dirty="0" err="1"/>
              <a:t>Pab</a:t>
            </a:r>
            <a:r>
              <a:rPr lang="en-US" sz="3200" dirty="0"/>
              <a:t> </a:t>
            </a:r>
            <a:r>
              <a:rPr lang="en-US" sz="3200" dirty="0" err="1"/>
              <a:t>Cuam</a:t>
            </a:r>
            <a:r>
              <a:rPr lang="en-US" sz="3200" dirty="0"/>
              <a:t> </a:t>
            </a:r>
            <a:r>
              <a:rPr lang="en-US" sz="3200" dirty="0" err="1"/>
              <a:t>Pej</a:t>
            </a:r>
            <a:r>
              <a:rPr lang="en-US" sz="3200" dirty="0"/>
              <a:t> </a:t>
            </a:r>
            <a:r>
              <a:rPr lang="en-US" sz="3200" dirty="0" err="1"/>
              <a:t>Xeem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9480" y="2643963"/>
            <a:ext cx="5055870" cy="3533000"/>
          </a:xfrm>
        </p:spPr>
        <p:txBody>
          <a:bodyPr>
            <a:normAutofit/>
          </a:bodyPr>
          <a:lstStyle/>
          <a:p>
            <a:r>
              <a:rPr lang="en-US" sz="1800" dirty="0"/>
              <a:t>PARCS </a:t>
            </a:r>
            <a:r>
              <a:rPr lang="en-US" sz="1800" dirty="0" err="1"/>
              <a:t>Cov</a:t>
            </a:r>
            <a:r>
              <a:rPr lang="en-US" sz="1800" dirty="0"/>
              <a:t> </a:t>
            </a:r>
            <a:r>
              <a:rPr lang="en-US" sz="1800" dirty="0" err="1"/>
              <a:t>Koom</a:t>
            </a:r>
            <a:r>
              <a:rPr lang="en-US" sz="1800" dirty="0"/>
              <a:t> Kas Tom </a:t>
            </a:r>
            <a:r>
              <a:rPr lang="en-US" sz="1800" dirty="0" err="1"/>
              <a:t>Qab</a:t>
            </a:r>
            <a:r>
              <a:rPr lang="en-US" sz="1800" dirty="0"/>
              <a:t> </a:t>
            </a:r>
            <a:r>
              <a:rPr lang="en-US" sz="1800" dirty="0" err="1"/>
              <a:t>Tsev</a:t>
            </a:r>
            <a:r>
              <a:rPr lang="en-US" sz="1800" dirty="0"/>
              <a:t> </a:t>
            </a:r>
            <a:r>
              <a:rPr lang="en-US" sz="1800" dirty="0" err="1"/>
              <a:t>Kawm</a:t>
            </a:r>
            <a:endParaRPr lang="en-US" sz="1800" dirty="0"/>
          </a:p>
          <a:p>
            <a:pPr lvl="1"/>
            <a:r>
              <a:rPr lang="en-US" sz="1600" dirty="0"/>
              <a:t>358 </a:t>
            </a:r>
            <a:r>
              <a:rPr lang="en-US" sz="1600" dirty="0" err="1"/>
              <a:t>cov</a:t>
            </a:r>
            <a:r>
              <a:rPr lang="en-US" sz="1600" dirty="0"/>
              <a:t> me </a:t>
            </a:r>
            <a:r>
              <a:rPr lang="en-US" sz="1600" dirty="0" err="1"/>
              <a:t>nyuam</a:t>
            </a:r>
            <a:r>
              <a:rPr lang="en-US" sz="1600" dirty="0"/>
              <a:t> </a:t>
            </a:r>
            <a:r>
              <a:rPr lang="en-US" sz="1600" dirty="0" err="1"/>
              <a:t>yaus</a:t>
            </a:r>
            <a:r>
              <a:rPr lang="en-US" sz="1600" dirty="0"/>
              <a:t> </a:t>
            </a:r>
            <a:r>
              <a:rPr lang="en-US" sz="1600" dirty="0" err="1"/>
              <a:t>ua</a:t>
            </a:r>
            <a:r>
              <a:rPr lang="en-US" sz="1600" dirty="0"/>
              <a:t> </a:t>
            </a:r>
            <a:r>
              <a:rPr lang="en-US" sz="1600" dirty="0" err="1"/>
              <a:t>hauj</a:t>
            </a:r>
            <a:r>
              <a:rPr lang="en-US" sz="1600" dirty="0"/>
              <a:t> </a:t>
            </a:r>
            <a:r>
              <a:rPr lang="en-US" sz="1600" dirty="0" err="1"/>
              <a:t>lwm</a:t>
            </a:r>
            <a:r>
              <a:rPr lang="en-US" sz="1600" dirty="0"/>
              <a:t> </a:t>
            </a:r>
            <a:r>
              <a:rPr lang="en-US" sz="1600" dirty="0" err="1"/>
              <a:t>nqa</a:t>
            </a:r>
            <a:r>
              <a:rPr lang="en-US" sz="1600" dirty="0"/>
              <a:t> </a:t>
            </a:r>
            <a:r>
              <a:rPr lang="en-US" sz="1600" dirty="0" err="1"/>
              <a:t>zaub</a:t>
            </a:r>
            <a:r>
              <a:rPr lang="en-US" sz="1600" dirty="0"/>
              <a:t> mov</a:t>
            </a:r>
          </a:p>
          <a:p>
            <a:r>
              <a:rPr lang="en-US" sz="1800" dirty="0"/>
              <a:t>PARCS </a:t>
            </a:r>
            <a:r>
              <a:rPr lang="en-US" sz="1800" dirty="0" err="1"/>
              <a:t>Cov</a:t>
            </a:r>
            <a:r>
              <a:rPr lang="en-US" sz="1800" dirty="0"/>
              <a:t> </a:t>
            </a:r>
            <a:r>
              <a:rPr lang="en-US" sz="1800" dirty="0" err="1"/>
              <a:t>Koom</a:t>
            </a:r>
            <a:r>
              <a:rPr lang="en-US" sz="1800" dirty="0"/>
              <a:t> Kas Rau </a:t>
            </a:r>
            <a:r>
              <a:rPr lang="en-US" sz="1800" dirty="0" err="1"/>
              <a:t>Cov</a:t>
            </a:r>
            <a:r>
              <a:rPr lang="en-US" sz="1800" dirty="0"/>
              <a:t> </a:t>
            </a:r>
            <a:r>
              <a:rPr lang="en-US" sz="1800" dirty="0" err="1"/>
              <a:t>Laus</a:t>
            </a:r>
            <a:endParaRPr lang="en-US" sz="1800" dirty="0"/>
          </a:p>
          <a:p>
            <a:pPr lvl="1"/>
            <a:r>
              <a:rPr lang="en-US" sz="1600" dirty="0"/>
              <a:t>461 </a:t>
            </a:r>
            <a:r>
              <a:rPr lang="en-US" sz="1600" dirty="0" err="1"/>
              <a:t>cov</a:t>
            </a:r>
            <a:r>
              <a:rPr lang="en-US" sz="1600" dirty="0"/>
              <a:t> </a:t>
            </a:r>
            <a:r>
              <a:rPr lang="en-US" sz="1600" dirty="0" err="1"/>
              <a:t>laus</a:t>
            </a:r>
            <a:r>
              <a:rPr lang="en-US" sz="1600" dirty="0"/>
              <a:t> </a:t>
            </a:r>
            <a:r>
              <a:rPr lang="en-US" sz="1600" dirty="0" err="1"/>
              <a:t>nqa</a:t>
            </a:r>
            <a:r>
              <a:rPr lang="en-US" sz="1600" dirty="0"/>
              <a:t> </a:t>
            </a:r>
            <a:r>
              <a:rPr lang="en-US" sz="1600" dirty="0" err="1"/>
              <a:t>zaub</a:t>
            </a:r>
            <a:r>
              <a:rPr lang="en-US" sz="1600" dirty="0"/>
              <a:t> mov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48" y="2254569"/>
            <a:ext cx="2164122" cy="2583951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F84169-48E2-40E8-BFF2-294EB33D4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6637" y="635635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6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42"/>
    </mc:Choice>
    <mc:Fallback xmlns="">
      <p:transition spd="slow" advTm="758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9563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err="1"/>
              <a:t>Cov</a:t>
            </a:r>
            <a:r>
              <a:rPr lang="en-US" dirty="0"/>
              <a:t> 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Pej</a:t>
            </a:r>
            <a:r>
              <a:rPr lang="en-US" dirty="0"/>
              <a:t> </a:t>
            </a:r>
            <a:r>
              <a:rPr lang="en-US" dirty="0" err="1"/>
              <a:t>Xeem</a:t>
            </a:r>
            <a:r>
              <a:rPr lang="en-US" dirty="0"/>
              <a:t> Yam </a:t>
            </a:r>
            <a:r>
              <a:rPr lang="en-US" dirty="0" err="1"/>
              <a:t>Tsi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69068" y="1541833"/>
            <a:ext cx="5691963" cy="441740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Cov</a:t>
            </a:r>
            <a:r>
              <a:rPr lang="en-US" sz="1600" b="1" dirty="0"/>
              <a:t> </a:t>
            </a:r>
            <a:r>
              <a:rPr lang="en-US" sz="1600" b="1" dirty="0" err="1"/>
              <a:t>Koom</a:t>
            </a:r>
            <a:r>
              <a:rPr lang="en-US" sz="1600" b="1" dirty="0"/>
              <a:t> Kas Tom </a:t>
            </a:r>
            <a:r>
              <a:rPr lang="en-US" sz="1600" b="1" dirty="0" err="1"/>
              <a:t>Qab</a:t>
            </a:r>
            <a:r>
              <a:rPr lang="en-US" sz="1600" b="1" dirty="0"/>
              <a:t> </a:t>
            </a:r>
            <a:r>
              <a:rPr lang="en-US" sz="1600" b="1" dirty="0" err="1"/>
              <a:t>Tsev</a:t>
            </a:r>
            <a:r>
              <a:rPr lang="en-US" sz="1600" b="1" dirty="0"/>
              <a:t> </a:t>
            </a:r>
            <a:r>
              <a:rPr lang="en-US" sz="1600" b="1" dirty="0" err="1"/>
              <a:t>Kawm</a:t>
            </a:r>
            <a:br>
              <a:rPr lang="en-US" sz="1600" b="1" dirty="0"/>
            </a:br>
            <a:r>
              <a:rPr lang="en-US" sz="1600" dirty="0" err="1"/>
              <a:t>Cov</a:t>
            </a:r>
            <a:r>
              <a:rPr lang="en-US" sz="1600" dirty="0"/>
              <a:t> Me </a:t>
            </a:r>
            <a:r>
              <a:rPr lang="en-US" sz="1600" dirty="0" err="1"/>
              <a:t>nyuam</a:t>
            </a:r>
            <a:r>
              <a:rPr lang="en-US" sz="1600" dirty="0"/>
              <a:t> Tub </a:t>
            </a:r>
            <a:r>
              <a:rPr lang="en-US" sz="1600" dirty="0" err="1"/>
              <a:t>thiab</a:t>
            </a:r>
            <a:r>
              <a:rPr lang="en-US" sz="1600" dirty="0"/>
              <a:t> Me </a:t>
            </a:r>
            <a:r>
              <a:rPr lang="en-US" sz="1600" dirty="0" err="1"/>
              <a:t>Nyuam</a:t>
            </a:r>
            <a:r>
              <a:rPr lang="en-US" sz="1600" dirty="0"/>
              <a:t> </a:t>
            </a:r>
            <a:r>
              <a:rPr lang="en-US" sz="1600" dirty="0" err="1"/>
              <a:t>Ntxhais</a:t>
            </a:r>
            <a:r>
              <a:rPr lang="en-US" sz="1600" dirty="0"/>
              <a:t> </a:t>
            </a:r>
            <a:r>
              <a:rPr lang="en-US" sz="1600" dirty="0" err="1"/>
              <a:t>hauv</a:t>
            </a:r>
            <a:r>
              <a:rPr lang="en-US" sz="1600" dirty="0"/>
              <a:t> </a:t>
            </a:r>
            <a:r>
              <a:rPr lang="en-US" sz="1600" dirty="0" err="1"/>
              <a:t>Nroog</a:t>
            </a:r>
            <a:r>
              <a:rPr lang="en-US" sz="1600" dirty="0"/>
              <a:t> Fresno 551 </a:t>
            </a:r>
            <a:r>
              <a:rPr lang="en-US" sz="1600" dirty="0" err="1"/>
              <a:t>leej</a:t>
            </a:r>
            <a:r>
              <a:rPr lang="en-US" sz="1600" dirty="0"/>
              <a:t> </a:t>
            </a:r>
            <a:r>
              <a:rPr lang="en-US" sz="1600" dirty="0" err="1"/>
              <a:t>ua</a:t>
            </a:r>
            <a:r>
              <a:rPr lang="en-US" sz="1600" dirty="0"/>
              <a:t> </a:t>
            </a:r>
            <a:r>
              <a:rPr lang="en-US" sz="1600" dirty="0" err="1"/>
              <a:t>txoj</a:t>
            </a:r>
            <a:r>
              <a:rPr lang="en-US" sz="1600" dirty="0"/>
              <a:t> </a:t>
            </a:r>
            <a:r>
              <a:rPr lang="en-US" sz="1600" dirty="0" err="1"/>
              <a:t>hauj</a:t>
            </a:r>
            <a:r>
              <a:rPr lang="en-US" sz="1600" dirty="0"/>
              <a:t> </a:t>
            </a:r>
            <a:r>
              <a:rPr lang="en-US" sz="1600" dirty="0" err="1"/>
              <a:t>lwm</a:t>
            </a:r>
            <a:r>
              <a:rPr lang="en-US" sz="1600" dirty="0"/>
              <a:t> </a:t>
            </a:r>
            <a:r>
              <a:rPr lang="en-US" sz="1600" dirty="0" err="1"/>
              <a:t>nqa</a:t>
            </a:r>
            <a:r>
              <a:rPr lang="en-US" sz="1600" dirty="0"/>
              <a:t> </a:t>
            </a:r>
            <a:r>
              <a:rPr lang="en-US" sz="1600" dirty="0" err="1"/>
              <a:t>zaub</a:t>
            </a:r>
            <a:r>
              <a:rPr lang="en-US" sz="1600" dirty="0"/>
              <a:t> mov</a:t>
            </a:r>
            <a:endParaRPr lang="en-US" sz="11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Koom</a:t>
            </a:r>
            <a:r>
              <a:rPr lang="en-US" sz="1600" b="1" dirty="0"/>
              <a:t> Kas Tom </a:t>
            </a:r>
            <a:r>
              <a:rPr lang="en-US" sz="1600" b="1" dirty="0" err="1"/>
              <a:t>Qab</a:t>
            </a:r>
            <a:r>
              <a:rPr lang="en-US" sz="1600" b="1" dirty="0"/>
              <a:t> </a:t>
            </a:r>
            <a:r>
              <a:rPr lang="en-US" sz="1600" b="1" dirty="0" err="1"/>
              <a:t>Tsev</a:t>
            </a:r>
            <a:r>
              <a:rPr lang="en-US" sz="1600" b="1" dirty="0"/>
              <a:t> </a:t>
            </a:r>
            <a:r>
              <a:rPr lang="en-US" sz="1600" b="1" dirty="0" err="1"/>
              <a:t>Kawm</a:t>
            </a:r>
            <a:r>
              <a:rPr lang="en-US" sz="1600" b="1" dirty="0"/>
              <a:t> Street Saints</a:t>
            </a:r>
            <a:br>
              <a:rPr lang="en-US" sz="1600" dirty="0"/>
            </a:b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Nroog</a:t>
            </a:r>
            <a:r>
              <a:rPr lang="en-US" sz="1600" dirty="0"/>
              <a:t> Fresno </a:t>
            </a:r>
            <a:r>
              <a:rPr lang="en-US" sz="1600" dirty="0" err="1"/>
              <a:t>Pab</a:t>
            </a:r>
            <a:r>
              <a:rPr lang="en-US" sz="1600" dirty="0"/>
              <a:t> </a:t>
            </a:r>
            <a:r>
              <a:rPr lang="en-US" sz="1600" dirty="0" err="1"/>
              <a:t>Pawg</a:t>
            </a:r>
            <a:r>
              <a:rPr lang="en-US" sz="1600" dirty="0"/>
              <a:t> </a:t>
            </a:r>
            <a:r>
              <a:rPr lang="en-US" sz="1600" dirty="0" err="1"/>
              <a:t>Muab</a:t>
            </a:r>
            <a:r>
              <a:rPr lang="en-US" sz="1600" dirty="0"/>
              <a:t>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Tsam</a:t>
            </a:r>
            <a:r>
              <a:rPr lang="en-US" sz="1600" dirty="0"/>
              <a:t> </a:t>
            </a:r>
            <a:r>
              <a:rPr lang="en-US" sz="1600" dirty="0" err="1"/>
              <a:t>Seeb</a:t>
            </a:r>
            <a:r>
              <a:rPr lang="en-US" sz="1600" dirty="0"/>
              <a:t> </a:t>
            </a:r>
            <a:r>
              <a:rPr lang="en-US" sz="1600" dirty="0" err="1"/>
              <a:t>rau</a:t>
            </a:r>
            <a:r>
              <a:rPr lang="en-US" sz="1600" dirty="0"/>
              <a:t> me </a:t>
            </a:r>
            <a:r>
              <a:rPr lang="en-US" sz="1600" dirty="0" err="1"/>
              <a:t>nyuam</a:t>
            </a:r>
            <a:r>
              <a:rPr lang="en-US" sz="1600" dirty="0"/>
              <a:t> </a:t>
            </a:r>
            <a:r>
              <a:rPr lang="en-US" sz="1600" dirty="0" err="1"/>
              <a:t>yau</a:t>
            </a:r>
            <a:r>
              <a:rPr lang="en-US" sz="1600" dirty="0"/>
              <a:t>  106 </a:t>
            </a:r>
            <a:r>
              <a:rPr lang="en-US" sz="1600" dirty="0" err="1"/>
              <a:t>leej</a:t>
            </a:r>
            <a:r>
              <a:rPr lang="en-US" sz="1600" dirty="0"/>
              <a:t> </a:t>
            </a:r>
            <a:r>
              <a:rPr lang="en-US" sz="1600" dirty="0" err="1"/>
              <a:t>ua</a:t>
            </a:r>
            <a:r>
              <a:rPr lang="en-US" sz="1600" dirty="0"/>
              <a:t> </a:t>
            </a:r>
            <a:r>
              <a:rPr lang="en-US" sz="1600" dirty="0" err="1"/>
              <a:t>txoj</a:t>
            </a:r>
            <a:r>
              <a:rPr lang="en-US" sz="1600" dirty="0"/>
              <a:t> </a:t>
            </a:r>
            <a:r>
              <a:rPr lang="en-US" sz="1600" dirty="0" err="1"/>
              <a:t>hauj</a:t>
            </a:r>
            <a:r>
              <a:rPr lang="en-US" sz="1600" dirty="0"/>
              <a:t> </a:t>
            </a:r>
            <a:r>
              <a:rPr lang="en-US" sz="1600" dirty="0" err="1"/>
              <a:t>lwm</a:t>
            </a:r>
            <a:r>
              <a:rPr lang="en-US" sz="1600" dirty="0"/>
              <a:t> </a:t>
            </a:r>
            <a:r>
              <a:rPr lang="en-US" sz="1600" dirty="0" err="1"/>
              <a:t>nqa</a:t>
            </a:r>
            <a:r>
              <a:rPr lang="en-US" sz="1600" dirty="0"/>
              <a:t> </a:t>
            </a:r>
            <a:r>
              <a:rPr lang="en-US" sz="1600" dirty="0" err="1"/>
              <a:t>zaub</a:t>
            </a:r>
            <a:r>
              <a:rPr lang="en-US" sz="1600" dirty="0"/>
              <a:t> mov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1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Cov</a:t>
            </a:r>
            <a:r>
              <a:rPr lang="en-US" sz="1600" b="1" dirty="0"/>
              <a:t> </a:t>
            </a:r>
            <a:r>
              <a:rPr lang="en-US" sz="1600" b="1" dirty="0" err="1"/>
              <a:t>Tsev</a:t>
            </a:r>
            <a:r>
              <a:rPr lang="en-US" sz="1600" b="1" dirty="0"/>
              <a:t> Kho Mob Sab </a:t>
            </a:r>
            <a:r>
              <a:rPr lang="en-US" sz="1600" b="1" dirty="0" err="1"/>
              <a:t>Qab</a:t>
            </a:r>
            <a:r>
              <a:rPr lang="en-US" sz="1600" b="1" dirty="0"/>
              <a:t> </a:t>
            </a:r>
            <a:r>
              <a:rPr lang="en-US" sz="1600" b="1" dirty="0" err="1"/>
              <a:t>Teb</a:t>
            </a:r>
            <a:r>
              <a:rPr lang="en-US" sz="1600" b="1" dirty="0"/>
              <a:t> Yam </a:t>
            </a:r>
            <a:r>
              <a:rPr lang="en-US" sz="1600" b="1" dirty="0" err="1"/>
              <a:t>Hnub</a:t>
            </a:r>
            <a:r>
              <a:rPr lang="en-US" sz="1600" b="1" dirty="0"/>
              <a:t> </a:t>
            </a:r>
            <a:r>
              <a:rPr lang="en-US" sz="1600" b="1" dirty="0" err="1"/>
              <a:t>Tuaj</a:t>
            </a:r>
            <a:r>
              <a:rPr lang="en-US" sz="1600" b="1" dirty="0"/>
              <a:t>, Slavic, </a:t>
            </a:r>
            <a:r>
              <a:rPr lang="en-US" sz="1600" b="1" dirty="0" err="1"/>
              <a:t>thiab</a:t>
            </a:r>
            <a:r>
              <a:rPr lang="en-US" sz="1600" b="1" dirty="0"/>
              <a:t> African Healing Gardens </a:t>
            </a:r>
            <a:r>
              <a:rPr lang="en-US" sz="1600" b="1" dirty="0" err="1"/>
              <a:t>rau</a:t>
            </a:r>
            <a:r>
              <a:rPr lang="en-US" sz="1600" b="1" dirty="0"/>
              <a:t> </a:t>
            </a:r>
            <a:r>
              <a:rPr lang="en-US" sz="1600" b="1" dirty="0" err="1"/>
              <a:t>Cov</a:t>
            </a:r>
            <a:r>
              <a:rPr lang="en-US" sz="1600" b="1" dirty="0"/>
              <a:t> </a:t>
            </a:r>
            <a:r>
              <a:rPr lang="en-US" sz="1600" b="1" dirty="0" err="1"/>
              <a:t>Laus</a:t>
            </a:r>
            <a:endParaRPr lang="en-US" sz="16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Tsoom</a:t>
            </a:r>
            <a:r>
              <a:rPr lang="en-US" sz="1600" dirty="0"/>
              <a:t> </a:t>
            </a:r>
            <a:r>
              <a:rPr lang="en-US" sz="1600" dirty="0" err="1"/>
              <a:t>fwv</a:t>
            </a:r>
            <a:r>
              <a:rPr lang="en-US" sz="1600" dirty="0"/>
              <a:t> </a:t>
            </a:r>
            <a:r>
              <a:rPr lang="en-US" sz="1600" dirty="0" err="1"/>
              <a:t>tiv</a:t>
            </a:r>
            <a:r>
              <a:rPr lang="en-US" sz="1600" dirty="0"/>
              <a:t> </a:t>
            </a:r>
            <a:r>
              <a:rPr lang="en-US" sz="1600" dirty="0" err="1"/>
              <a:t>thaiv</a:t>
            </a:r>
            <a:r>
              <a:rPr lang="en-US" sz="1600" dirty="0"/>
              <a:t>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kiav</a:t>
            </a:r>
            <a:r>
              <a:rPr lang="en-US" sz="1600" dirty="0"/>
              <a:t> </a:t>
            </a:r>
            <a:r>
              <a:rPr lang="en-US" sz="1600" dirty="0" err="1"/>
              <a:t>mus</a:t>
            </a:r>
            <a:r>
              <a:rPr lang="en-US" sz="1600" dirty="0"/>
              <a:t> los </a:t>
            </a:r>
            <a:r>
              <a:rPr lang="en-US" sz="1600" dirty="0" err="1"/>
              <a:t>hauv</a:t>
            </a:r>
            <a:r>
              <a:rPr lang="en-US" sz="1600" dirty="0"/>
              <a:t> </a:t>
            </a:r>
            <a:r>
              <a:rPr lang="en-US" sz="1600" dirty="0" err="1"/>
              <a:t>nroog</a:t>
            </a:r>
            <a:r>
              <a:rPr lang="en-US" sz="1600" dirty="0"/>
              <a:t> Fresno 158 </a:t>
            </a:r>
            <a:r>
              <a:rPr lang="en-US" sz="1600" dirty="0" err="1"/>
              <a:t>cov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r>
              <a:rPr lang="en-US" sz="1600" dirty="0"/>
              <a:t> </a:t>
            </a:r>
            <a:r>
              <a:rPr lang="en-US" sz="1600" dirty="0" err="1"/>
              <a:t>laus</a:t>
            </a:r>
            <a:r>
              <a:rPr lang="en-US" sz="1600" dirty="0"/>
              <a:t> </a:t>
            </a:r>
            <a:r>
              <a:rPr lang="en-US" sz="1600" dirty="0" err="1"/>
              <a:t>ua</a:t>
            </a:r>
            <a:r>
              <a:rPr lang="en-US" sz="1600" dirty="0"/>
              <a:t> </a:t>
            </a:r>
            <a:r>
              <a:rPr lang="en-US" sz="1600" dirty="0" err="1"/>
              <a:t>txoj</a:t>
            </a:r>
            <a:r>
              <a:rPr lang="en-US" sz="1600" dirty="0"/>
              <a:t> </a:t>
            </a:r>
            <a:r>
              <a:rPr lang="en-US" sz="1600" dirty="0" err="1"/>
              <a:t>hauj</a:t>
            </a:r>
            <a:r>
              <a:rPr lang="en-US" sz="1600" dirty="0"/>
              <a:t> </a:t>
            </a:r>
            <a:r>
              <a:rPr lang="en-US" sz="1600" dirty="0" err="1"/>
              <a:t>lwm</a:t>
            </a:r>
            <a:r>
              <a:rPr lang="en-US" sz="1600" dirty="0"/>
              <a:t> </a:t>
            </a:r>
            <a:r>
              <a:rPr lang="en-US" sz="1600" dirty="0" err="1"/>
              <a:t>nqa</a:t>
            </a:r>
            <a:r>
              <a:rPr lang="en-US" sz="1600" dirty="0"/>
              <a:t> </a:t>
            </a:r>
            <a:r>
              <a:rPr lang="en-US" sz="1600" dirty="0" err="1"/>
              <a:t>zaub</a:t>
            </a:r>
            <a:r>
              <a:rPr lang="en-US" sz="1600" dirty="0"/>
              <a:t> mov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136" y="1541833"/>
            <a:ext cx="1827993" cy="1031358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371" y="3144084"/>
            <a:ext cx="2124727" cy="680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3" name="Picture 2" descr="https://firminc.org/wp-content/uploads/2015/03/FIRM-Logocol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030" y="4395854"/>
            <a:ext cx="1338203" cy="133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E8E1B56-8E11-4156-8550-B5F177D05B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12392" y="635635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716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02"/>
    </mc:Choice>
    <mc:Fallback xmlns="">
      <p:transition spd="slow" advTm="55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44073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err="1"/>
              <a:t>Cov</a:t>
            </a:r>
            <a:r>
              <a:rPr lang="en-US" dirty="0"/>
              <a:t> 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Pej</a:t>
            </a:r>
            <a:r>
              <a:rPr lang="en-US" dirty="0"/>
              <a:t> </a:t>
            </a:r>
            <a:r>
              <a:rPr lang="en-US" dirty="0" err="1"/>
              <a:t>Xeem</a:t>
            </a:r>
            <a:r>
              <a:rPr lang="en-US" dirty="0"/>
              <a:t> Yam </a:t>
            </a:r>
            <a:r>
              <a:rPr lang="en-US" dirty="0" err="1"/>
              <a:t>Tsi</a:t>
            </a:r>
            <a:r>
              <a:rPr lang="en-US" dirty="0"/>
              <a:t> </a:t>
            </a:r>
            <a:r>
              <a:rPr lang="en-US" dirty="0" err="1"/>
              <a:t>Vam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8344" y="2667746"/>
            <a:ext cx="4842687" cy="3291488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Kev Lag </a:t>
            </a:r>
            <a:r>
              <a:rPr 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Luag</a:t>
            </a: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Hauv</a:t>
            </a: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Box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Cheeb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Tsam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Qhov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Chaw Hispanic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Hauv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Nroog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Fresno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20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tus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tswv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lag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luam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me</a:t>
            </a: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Tsev</a:t>
            </a: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Kawm</a:t>
            </a: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Ntawv</a:t>
            </a: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Lag </a:t>
            </a:r>
            <a:r>
              <a:rPr 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Luag</a:t>
            </a: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Lub</a:t>
            </a: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Sij</a:t>
            </a: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800" b="1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Hawm</a:t>
            </a:r>
            <a:endParaRPr lang="en-US" sz="18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Nroog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Fresno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Qhov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Chaw Chinatown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15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tus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tswv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lag </a:t>
            </a:r>
            <a:r>
              <a:rPr lang="en-US" sz="18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luam</a:t>
            </a:r>
            <a:r>
              <a:rPr lang="en-US" sz="18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me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14" y="2667746"/>
            <a:ext cx="2825691" cy="623601"/>
          </a:xfrm>
          <a:prstGeom prst="rect">
            <a:avLst/>
          </a:prstGeom>
        </p:spPr>
      </p:pic>
      <p:pic>
        <p:nvPicPr>
          <p:cNvPr id="1028" name="Picture 4" descr="https://static.wixstatic.com/media/a860e7_bf0b5dadfcfd459d9570052f1dbaed33~mv2.png/v1/fill/w_84,h_84,al_c,q_85,usm_0.66_1.00_0.01,enc_auto/a860e7_bf0b5dadfcfd459d9570052f1dbaed33~mv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772" y="3809785"/>
            <a:ext cx="1184659" cy="118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984809F-F6CF-45A5-9228-0EE5E3B6FF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14568" y="6313662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75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56"/>
    </mc:Choice>
    <mc:Fallback xmlns="">
      <p:transition spd="slow" advTm="86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Kev </a:t>
            </a:r>
            <a:r>
              <a:rPr lang="en-US" sz="32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Ncaj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Ncees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Ntawm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Vaj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Tsev</a:t>
            </a:r>
            <a:r>
              <a:rPr lang="en-US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Nyob</a:t>
            </a:r>
            <a:endParaRPr lang="en-US" sz="32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66067" y="2137409"/>
            <a:ext cx="1891429" cy="243395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Kev taw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pom zoo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txhawm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rau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daws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cov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teeb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ntawm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tsoom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fwv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thiab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ntiag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tug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198683" y="1965009"/>
            <a:ext cx="1891429" cy="245885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351083" y="2117409"/>
            <a:ext cx="1891429" cy="245885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03483" y="2269809"/>
            <a:ext cx="1891429" cy="245885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55883" y="2422209"/>
            <a:ext cx="1891429" cy="245885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2940110" y="3153532"/>
            <a:ext cx="320040" cy="401708"/>
          </a:xfrm>
          <a:prstGeom prst="rightArrow">
            <a:avLst/>
          </a:prstGeom>
          <a:solidFill>
            <a:srgbClr val="6BA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5668069" y="3145984"/>
            <a:ext cx="320040" cy="401708"/>
          </a:xfrm>
          <a:prstGeom prst="rightArrow">
            <a:avLst/>
          </a:prstGeom>
          <a:solidFill>
            <a:srgbClr val="6BA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117409"/>
            <a:ext cx="1889082" cy="2453955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335" y="2559506"/>
            <a:ext cx="1889377" cy="2473961"/>
          </a:xfrm>
          <a:prstGeom prst="rect">
            <a:avLst/>
          </a:prstGeom>
          <a:ln w="3175"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06CF6D-CA14-4188-B5A9-248D1BA914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14568" y="635635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9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50"/>
    </mc:Choice>
    <mc:Fallback xmlns="">
      <p:transition spd="slow" advTm="62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6028"/>
            <a:ext cx="7886700" cy="1325563"/>
          </a:xfrm>
        </p:spPr>
        <p:txBody>
          <a:bodyPr>
            <a:noAutofit/>
          </a:bodyPr>
          <a:lstStyle/>
          <a:p>
            <a:r>
              <a:rPr lang="en-US" sz="3600" dirty="0" err="1"/>
              <a:t>Cov</a:t>
            </a:r>
            <a:r>
              <a:rPr lang="en-US" sz="3600" dirty="0"/>
              <a:t> </a:t>
            </a:r>
            <a:r>
              <a:rPr lang="en-US" sz="3600" dirty="0" err="1"/>
              <a:t>Ntsiab</a:t>
            </a:r>
            <a:r>
              <a:rPr lang="en-US" sz="3600" dirty="0"/>
              <a:t> </a:t>
            </a:r>
            <a:r>
              <a:rPr lang="en-US" sz="3600" dirty="0" err="1"/>
              <a:t>Lus</a:t>
            </a:r>
            <a:r>
              <a:rPr lang="en-US" sz="3600" dirty="0"/>
              <a:t> </a:t>
            </a:r>
            <a:r>
              <a:rPr lang="en-US" sz="3600" dirty="0" err="1"/>
              <a:t>Tseem</a:t>
            </a:r>
            <a:r>
              <a:rPr lang="en-US" sz="3600" dirty="0"/>
              <a:t> </a:t>
            </a:r>
            <a:r>
              <a:rPr lang="en-US" sz="3600" dirty="0" err="1"/>
              <a:t>Ceeb</a:t>
            </a:r>
            <a:r>
              <a:rPr lang="en-US" sz="3600" dirty="0"/>
              <a:t> </a:t>
            </a:r>
            <a:r>
              <a:rPr lang="en-US" sz="3600" dirty="0" err="1"/>
              <a:t>Ntawm</a:t>
            </a:r>
            <a:r>
              <a:rPr lang="en-US" sz="3600" dirty="0"/>
              <a:t> Kev </a:t>
            </a:r>
            <a:r>
              <a:rPr lang="en-US" sz="3600" dirty="0" err="1"/>
              <a:t>Ncaj</a:t>
            </a:r>
            <a:r>
              <a:rPr lang="en-US" sz="3600" dirty="0"/>
              <a:t> </a:t>
            </a:r>
            <a:r>
              <a:rPr lang="en-US" sz="3600" dirty="0" err="1"/>
              <a:t>Ncees</a:t>
            </a:r>
            <a:r>
              <a:rPr lang="en-US" sz="3600" dirty="0"/>
              <a:t> </a:t>
            </a:r>
            <a:r>
              <a:rPr lang="en-US" sz="3600" dirty="0" err="1"/>
              <a:t>Ntawm</a:t>
            </a:r>
            <a:r>
              <a:rPr lang="en-US" sz="3600" dirty="0"/>
              <a:t> </a:t>
            </a:r>
            <a:r>
              <a:rPr lang="en-US" sz="3600" dirty="0" err="1"/>
              <a:t>Vaj</a:t>
            </a:r>
            <a:r>
              <a:rPr lang="en-US" sz="3600" dirty="0"/>
              <a:t> </a:t>
            </a:r>
            <a:r>
              <a:rPr lang="en-US" sz="3600" dirty="0" err="1"/>
              <a:t>Tsev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765" y="1651591"/>
            <a:ext cx="8332470" cy="4535946"/>
          </a:xfrm>
        </p:spPr>
        <p:txBody>
          <a:bodyPr>
            <a:normAutofit/>
          </a:bodyPr>
          <a:lstStyle/>
          <a:p>
            <a:r>
              <a:rPr lang="en-US" sz="2000" dirty="0" err="1"/>
              <a:t>Daim</a:t>
            </a:r>
            <a:r>
              <a:rPr lang="en-US" sz="2000" dirty="0"/>
              <a:t> </a:t>
            </a:r>
            <a:r>
              <a:rPr lang="en-US" sz="2000" dirty="0" err="1"/>
              <a:t>ntawv</a:t>
            </a:r>
            <a:r>
              <a:rPr lang="en-US" sz="2000" dirty="0"/>
              <a:t> </a:t>
            </a:r>
            <a:r>
              <a:rPr lang="en-US" sz="2000" dirty="0" err="1"/>
              <a:t>qhia</a:t>
            </a:r>
            <a:r>
              <a:rPr lang="en-US" sz="2000" dirty="0"/>
              <a:t> </a:t>
            </a:r>
            <a:r>
              <a:rPr lang="en-US" sz="2000" dirty="0" err="1"/>
              <a:t>ntawm</a:t>
            </a:r>
            <a:r>
              <a:rPr lang="en-US" sz="2000" dirty="0"/>
              <a:t> </a:t>
            </a:r>
            <a:r>
              <a:rPr lang="en-US" sz="2000" dirty="0" err="1"/>
              <a:t>thaj</a:t>
            </a:r>
            <a:r>
              <a:rPr lang="en-US" sz="2000" dirty="0"/>
              <a:t> </a:t>
            </a:r>
            <a:r>
              <a:rPr lang="en-US" sz="2000" dirty="0" err="1"/>
              <a:t>tsam</a:t>
            </a:r>
            <a:r>
              <a:rPr lang="en-US" sz="2000" dirty="0"/>
              <a:t> sab </a:t>
            </a:r>
            <a:r>
              <a:rPr lang="en-US" sz="2000" dirty="0" err="1"/>
              <a:t>hnub</a:t>
            </a:r>
            <a:r>
              <a:rPr lang="en-US" sz="2000" dirty="0"/>
              <a:t> </a:t>
            </a:r>
            <a:r>
              <a:rPr lang="en-US" sz="2000" dirty="0" err="1"/>
              <a:t>poob</a:t>
            </a:r>
            <a:endParaRPr lang="en-US" sz="2000" dirty="0"/>
          </a:p>
          <a:p>
            <a:r>
              <a:rPr lang="en-US" sz="2000" dirty="0" err="1"/>
              <a:t>Txoj</a:t>
            </a:r>
            <a:r>
              <a:rPr lang="en-US" sz="2000" dirty="0"/>
              <a:t>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npaj</a:t>
            </a:r>
            <a:r>
              <a:rPr lang="en-US" sz="2000" dirty="0"/>
              <a:t> </a:t>
            </a:r>
            <a:r>
              <a:rPr lang="en-US" sz="2000" dirty="0" err="1"/>
              <a:t>tshwj</a:t>
            </a:r>
            <a:r>
              <a:rPr lang="en-US" sz="2000" dirty="0"/>
              <a:t> </a:t>
            </a:r>
            <a:r>
              <a:rPr lang="en-US" sz="2000" dirty="0" err="1"/>
              <a:t>xeeb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dirty="0" err="1"/>
              <a:t>thaj</a:t>
            </a:r>
            <a:r>
              <a:rPr lang="en-US" sz="2000" dirty="0"/>
              <a:t> </a:t>
            </a:r>
            <a:r>
              <a:rPr lang="en-US" sz="2000" dirty="0" err="1"/>
              <a:t>tsam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loj</a:t>
            </a:r>
            <a:r>
              <a:rPr lang="en-US" sz="2000" dirty="0"/>
              <a:t> </a:t>
            </a:r>
            <a:r>
              <a:rPr lang="en-US" sz="2000" dirty="0" err="1"/>
              <a:t>hlob</a:t>
            </a:r>
            <a:r>
              <a:rPr lang="en-US" sz="2000" dirty="0"/>
              <a:t> sab </a:t>
            </a:r>
            <a:r>
              <a:rPr lang="en-US" sz="2000" dirty="0" err="1"/>
              <a:t>qab</a:t>
            </a:r>
            <a:r>
              <a:rPr lang="en-US" sz="2000" dirty="0"/>
              <a:t> </a:t>
            </a:r>
            <a:r>
              <a:rPr lang="en-US" sz="2000" dirty="0" err="1"/>
              <a:t>teb</a:t>
            </a:r>
            <a:endParaRPr lang="en-US" sz="2000" dirty="0"/>
          </a:p>
          <a:p>
            <a:r>
              <a:rPr lang="en-US" sz="2000" dirty="0"/>
              <a:t>Kev </a:t>
            </a:r>
            <a:r>
              <a:rPr lang="en-US" sz="2000" dirty="0" err="1"/>
              <a:t>tiv</a:t>
            </a:r>
            <a:r>
              <a:rPr lang="en-US" sz="2000" dirty="0"/>
              <a:t> </a:t>
            </a:r>
            <a:r>
              <a:rPr lang="en-US" sz="2000" dirty="0" err="1"/>
              <a:t>thaiv</a:t>
            </a:r>
            <a:r>
              <a:rPr lang="en-US" sz="2000" dirty="0"/>
              <a:t>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khiav</a:t>
            </a:r>
            <a:r>
              <a:rPr lang="en-US" sz="2000" dirty="0"/>
              <a:t> </a:t>
            </a:r>
            <a:r>
              <a:rPr lang="en-US" sz="2000" dirty="0" err="1"/>
              <a:t>mus</a:t>
            </a:r>
            <a:r>
              <a:rPr lang="en-US" sz="2000" dirty="0"/>
              <a:t> los</a:t>
            </a:r>
          </a:p>
          <a:p>
            <a:r>
              <a:rPr lang="en-US" sz="2000" dirty="0" err="1"/>
              <a:t>Ntawm</a:t>
            </a:r>
            <a:r>
              <a:rPr lang="en-US" sz="2000" dirty="0"/>
              <a:t> no </a:t>
            </a:r>
            <a:r>
              <a:rPr lang="en-US" sz="2000" dirty="0" err="1"/>
              <a:t>txhawm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dirty="0" err="1"/>
              <a:t>nthuav</a:t>
            </a:r>
            <a:r>
              <a:rPr lang="en-US" sz="2000" dirty="0"/>
              <a:t> </a:t>
            </a:r>
            <a:r>
              <a:rPr lang="en-US" sz="2000" dirty="0" err="1"/>
              <a:t>qhia</a:t>
            </a:r>
            <a:endParaRPr lang="en-US" sz="2000" dirty="0"/>
          </a:p>
          <a:p>
            <a:r>
              <a:rPr lang="en-US" sz="2000" dirty="0"/>
              <a:t>Kev </a:t>
            </a:r>
            <a:r>
              <a:rPr lang="en-US" sz="2000" dirty="0" err="1"/>
              <a:t>tsim</a:t>
            </a:r>
            <a:r>
              <a:rPr lang="en-US" sz="2000" dirty="0"/>
              <a:t> </a:t>
            </a:r>
            <a:r>
              <a:rPr lang="en-US" sz="2000" dirty="0" err="1"/>
              <a:t>kho</a:t>
            </a:r>
            <a:r>
              <a:rPr lang="en-US" sz="2000" dirty="0"/>
              <a:t> </a:t>
            </a:r>
            <a:r>
              <a:rPr lang="en-US" sz="2000" dirty="0" err="1"/>
              <a:t>nroog</a:t>
            </a:r>
            <a:endParaRPr lang="en-US" sz="2000" dirty="0"/>
          </a:p>
          <a:p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Koom</a:t>
            </a:r>
            <a:r>
              <a:rPr lang="en-US" sz="2000" dirty="0"/>
              <a:t> Kas </a:t>
            </a:r>
            <a:r>
              <a:rPr lang="en-US" sz="2000" dirty="0" err="1"/>
              <a:t>ua</a:t>
            </a:r>
            <a:r>
              <a:rPr lang="en-US" sz="2000" dirty="0"/>
              <a:t> </a:t>
            </a:r>
            <a:r>
              <a:rPr lang="en-US" sz="2000" dirty="0" err="1"/>
              <a:t>hauj</a:t>
            </a:r>
            <a:r>
              <a:rPr lang="en-US" sz="2000" dirty="0"/>
              <a:t> </a:t>
            </a:r>
            <a:r>
              <a:rPr lang="en-US" sz="2000" dirty="0" err="1"/>
              <a:t>lwm</a:t>
            </a:r>
            <a:r>
              <a:rPr lang="en-US" sz="2000" dirty="0"/>
              <a:t> sib </a:t>
            </a:r>
            <a:r>
              <a:rPr lang="en-US" sz="2000" dirty="0" err="1"/>
              <a:t>koom</a:t>
            </a:r>
            <a:r>
              <a:rPr lang="en-US" sz="2000" dirty="0"/>
              <a:t> </a:t>
            </a:r>
            <a:r>
              <a:rPr lang="en-US" sz="2000" dirty="0" err="1"/>
              <a:t>tes</a:t>
            </a:r>
            <a:r>
              <a:rPr lang="en-US" sz="2000" dirty="0"/>
              <a:t> </a:t>
            </a:r>
            <a:r>
              <a:rPr lang="en-US" sz="2000" dirty="0" err="1"/>
              <a:t>tiv</a:t>
            </a:r>
            <a:r>
              <a:rPr lang="en-US" sz="2000" dirty="0"/>
              <a:t> </a:t>
            </a:r>
            <a:r>
              <a:rPr lang="en-US" sz="2000" dirty="0" err="1"/>
              <a:t>thaiv</a:t>
            </a:r>
            <a:r>
              <a:rPr lang="en-US" sz="2000" dirty="0"/>
              <a:t>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khiav</a:t>
            </a:r>
            <a:r>
              <a:rPr lang="en-US" sz="2000" dirty="0"/>
              <a:t> </a:t>
            </a:r>
            <a:r>
              <a:rPr lang="en-US" sz="2000" dirty="0" err="1"/>
              <a:t>mus</a:t>
            </a:r>
            <a:r>
              <a:rPr lang="en-US" sz="2000" dirty="0"/>
              <a:t> los </a:t>
            </a:r>
            <a:r>
              <a:rPr lang="en-US" sz="2000" dirty="0" err="1"/>
              <a:t>ntawm</a:t>
            </a:r>
            <a:r>
              <a:rPr lang="en-US" sz="2000" dirty="0"/>
              <a:t> </a:t>
            </a:r>
            <a:r>
              <a:rPr lang="en-US" sz="2000" dirty="0" err="1"/>
              <a:t>nroog</a:t>
            </a:r>
            <a:r>
              <a:rPr lang="en-US" sz="2000" dirty="0"/>
              <a:t> Fresno (FIRM)</a:t>
            </a:r>
          </a:p>
          <a:p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koom</a:t>
            </a:r>
            <a:r>
              <a:rPr lang="en-US" sz="2000" dirty="0"/>
              <a:t> kas </a:t>
            </a:r>
            <a:r>
              <a:rPr lang="en-US" sz="2000" dirty="0" err="1"/>
              <a:t>khiav</a:t>
            </a:r>
            <a:r>
              <a:rPr lang="en-US" sz="2000" dirty="0"/>
              <a:t> </a:t>
            </a:r>
            <a:r>
              <a:rPr lang="en-US" sz="2000" dirty="0" err="1"/>
              <a:t>ntaub</a:t>
            </a:r>
            <a:r>
              <a:rPr lang="en-US" sz="2000" dirty="0"/>
              <a:t> </a:t>
            </a:r>
            <a:r>
              <a:rPr lang="en-US" sz="2000" dirty="0" err="1"/>
              <a:t>ntawv</a:t>
            </a:r>
            <a:r>
              <a:rPr lang="en-US" sz="2000" dirty="0"/>
              <a:t>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ywj</a:t>
            </a:r>
            <a:r>
              <a:rPr lang="en-US" sz="2000" dirty="0"/>
              <a:t> </a:t>
            </a:r>
            <a:r>
              <a:rPr lang="en-US" sz="2000" dirty="0" err="1"/>
              <a:t>pheej</a:t>
            </a:r>
            <a:r>
              <a:rPr lang="en-US" sz="2000" dirty="0"/>
              <a:t>, </a:t>
            </a:r>
            <a:r>
              <a:rPr lang="en-US" sz="2000" dirty="0" err="1"/>
              <a:t>vaj</a:t>
            </a:r>
            <a:r>
              <a:rPr lang="en-US" sz="2000" dirty="0"/>
              <a:t> </a:t>
            </a:r>
            <a:r>
              <a:rPr lang="en-US" sz="2000" dirty="0" err="1"/>
              <a:t>tsev</a:t>
            </a:r>
            <a:r>
              <a:rPr lang="en-US" sz="2000" dirty="0"/>
              <a:t> chaw </a:t>
            </a:r>
            <a:r>
              <a:rPr lang="en-US" sz="2000" dirty="0" err="1"/>
              <a:t>nyob</a:t>
            </a:r>
            <a:r>
              <a:rPr lang="en-US" sz="2000" dirty="0"/>
              <a:t> (RICV)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2E5359-6A0F-4885-B2FA-58AA9A0030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97643" y="63563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60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398"/>
    </mc:Choice>
    <mc:Fallback xmlns="">
      <p:transition spd="slow" advTm="143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3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0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Pej</a:t>
            </a:r>
            <a:r>
              <a:rPr lang="en-US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Xeem</a:t>
            </a:r>
            <a:r>
              <a:rPr lang="en-US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</a:t>
            </a:r>
            <a:r>
              <a:rPr lang="en-US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0" baseline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Lus</a:t>
            </a:r>
            <a:r>
              <a:rPr lang="en-US" b="0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Pom Zoo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7976D2E8-088C-4EF0-9C37-42067C72E511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7FF88F4-5845-4607-A6E5-EDED750AE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0588" y="6370637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8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5"/>
    </mc:Choice>
    <mc:Fallback xmlns="">
      <p:transition spd="slow" advTm="5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Pej</a:t>
            </a:r>
            <a:r>
              <a:rPr lang="en-US" sz="3600" dirty="0"/>
              <a:t> </a:t>
            </a:r>
            <a:r>
              <a:rPr lang="en-US" sz="3600" dirty="0" err="1"/>
              <a:t>Xeem</a:t>
            </a:r>
            <a:r>
              <a:rPr lang="en-US" sz="3600" dirty="0"/>
              <a:t> </a:t>
            </a:r>
            <a:r>
              <a:rPr lang="en-US" sz="3600" dirty="0" err="1"/>
              <a:t>Cov</a:t>
            </a:r>
            <a:r>
              <a:rPr lang="en-US" sz="3600" dirty="0"/>
              <a:t> </a:t>
            </a:r>
            <a:r>
              <a:rPr lang="en-US" sz="3600" dirty="0" err="1"/>
              <a:t>Lus</a:t>
            </a:r>
            <a:r>
              <a:rPr lang="en-US" sz="3600" dirty="0"/>
              <a:t> Pom Zoo Tau </a:t>
            </a:r>
            <a:r>
              <a:rPr lang="en-US" sz="3600" dirty="0" err="1"/>
              <a:t>Txais</a:t>
            </a:r>
            <a:r>
              <a:rPr lang="en-US" sz="3600" dirty="0"/>
              <a:t>  </a:t>
            </a:r>
            <a:r>
              <a:rPr lang="en-US" sz="3600" dirty="0" err="1"/>
              <a:t>Nyob</a:t>
            </a:r>
            <a:r>
              <a:rPr lang="en-US" sz="3600" dirty="0"/>
              <a:t> Rau </a:t>
            </a:r>
            <a:r>
              <a:rPr lang="en-US" sz="3600" dirty="0" err="1"/>
              <a:t>Lub</a:t>
            </a:r>
            <a:r>
              <a:rPr lang="en-US" sz="3600" dirty="0"/>
              <a:t> </a:t>
            </a:r>
            <a:r>
              <a:rPr lang="en-US" sz="3600" dirty="0" err="1"/>
              <a:t>Yim</a:t>
            </a:r>
            <a:r>
              <a:rPr lang="en-US" sz="3600" dirty="0"/>
              <a:t> </a:t>
            </a:r>
            <a:r>
              <a:rPr lang="en-US" sz="3600" dirty="0" err="1"/>
              <a:t>Hli</a:t>
            </a:r>
            <a:r>
              <a:rPr lang="en-US" sz="3600" dirty="0"/>
              <a:t> </a:t>
            </a:r>
            <a:r>
              <a:rPr lang="en-US" sz="3600" dirty="0" err="1"/>
              <a:t>Hnub</a:t>
            </a:r>
            <a:r>
              <a:rPr lang="en-US" sz="3600" dirty="0"/>
              <a:t> Tim 8 – </a:t>
            </a:r>
            <a:r>
              <a:rPr lang="en-US" sz="3600" dirty="0" err="1"/>
              <a:t>Lub</a:t>
            </a:r>
            <a:r>
              <a:rPr lang="en-US" sz="3600" dirty="0"/>
              <a:t> </a:t>
            </a:r>
            <a:r>
              <a:rPr lang="en-US" sz="3600" dirty="0" err="1"/>
              <a:t>Cuaj</a:t>
            </a:r>
            <a:r>
              <a:rPr lang="en-US" sz="3600" dirty="0"/>
              <a:t> </a:t>
            </a:r>
            <a:r>
              <a:rPr lang="en-US" sz="3600" dirty="0" err="1"/>
              <a:t>Hli</a:t>
            </a:r>
            <a:r>
              <a:rPr lang="en-US" sz="3600" dirty="0"/>
              <a:t> </a:t>
            </a:r>
            <a:r>
              <a:rPr lang="en-US" sz="3600" dirty="0" err="1"/>
              <a:t>Hnub</a:t>
            </a:r>
            <a:r>
              <a:rPr lang="en-US" sz="3600" dirty="0"/>
              <a:t> Tim 8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2168769"/>
            <a:ext cx="3626827" cy="400819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Xa </a:t>
            </a:r>
            <a:r>
              <a:rPr lang="en-US" sz="1600" b="1" u="sng" dirty="0" err="1"/>
              <a:t>Cov</a:t>
            </a:r>
            <a:r>
              <a:rPr lang="en-US" sz="1600" b="1" u="sng" dirty="0"/>
              <a:t> </a:t>
            </a:r>
            <a:r>
              <a:rPr lang="en-US" sz="1600" b="1" u="sng" dirty="0" err="1"/>
              <a:t>Lus</a:t>
            </a:r>
            <a:r>
              <a:rPr lang="en-US" sz="1600" b="1" u="sng" dirty="0"/>
              <a:t> Pom Zoo </a:t>
            </a:r>
            <a:r>
              <a:rPr lang="en-US" sz="1600" b="1" u="sng" dirty="0" err="1"/>
              <a:t>Tuaj</a:t>
            </a:r>
            <a:r>
              <a:rPr lang="en-US" sz="1600" b="1" u="sng" dirty="0"/>
              <a:t> </a:t>
            </a:r>
            <a:r>
              <a:rPr lang="en-US" sz="1600" b="1" u="sng" dirty="0" err="1"/>
              <a:t>Ntawm</a:t>
            </a:r>
            <a:r>
              <a:rPr lang="en-US" sz="1600" b="1" u="sng" dirty="0"/>
              <a:t> Mail:</a:t>
            </a: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Nroog</a:t>
            </a:r>
            <a:r>
              <a:rPr lang="en-US" sz="1600" dirty="0"/>
              <a:t> Fresno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Tuam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r>
              <a:rPr lang="en-US" sz="1600" dirty="0"/>
              <a:t> </a:t>
            </a:r>
            <a:r>
              <a:rPr lang="en-US" sz="1600" dirty="0" err="1"/>
              <a:t>Tsim</a:t>
            </a:r>
            <a:r>
              <a:rPr lang="en-US" sz="1600" dirty="0"/>
              <a:t> Kho </a:t>
            </a:r>
            <a:r>
              <a:rPr lang="en-US" sz="1600" dirty="0" err="1"/>
              <a:t>thiab</a:t>
            </a:r>
            <a:r>
              <a:rPr lang="en-US" sz="1600" dirty="0"/>
              <a:t> Kev </a:t>
            </a:r>
            <a:r>
              <a:rPr lang="en-US" sz="1600" dirty="0" err="1"/>
              <a:t>Npaj</a:t>
            </a:r>
            <a:r>
              <a:rPr lang="en-US" sz="1600" dirty="0"/>
              <a:t>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Attn: </a:t>
            </a:r>
            <a:r>
              <a:rPr lang="en-US" sz="1400" dirty="0"/>
              <a:t>Housing and Community Development Division</a:t>
            </a:r>
            <a:endParaRPr lang="en-US" sz="28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2600 Fresno Street Room 3065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Fresno CA 93721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Xa </a:t>
            </a:r>
            <a:r>
              <a:rPr lang="en-US" sz="1600" b="1" u="sng" dirty="0" err="1"/>
              <a:t>Cov</a:t>
            </a:r>
            <a:r>
              <a:rPr lang="en-US" sz="1600" b="1" u="sng" dirty="0"/>
              <a:t> </a:t>
            </a:r>
            <a:r>
              <a:rPr lang="en-US" sz="1600" b="1" u="sng" dirty="0" err="1"/>
              <a:t>Lus</a:t>
            </a:r>
            <a:r>
              <a:rPr lang="en-US" sz="1600" b="1" u="sng" dirty="0"/>
              <a:t> Pom Zoo </a:t>
            </a:r>
            <a:r>
              <a:rPr lang="en-US" sz="1600" b="1" u="sng" dirty="0" err="1"/>
              <a:t>Tuaj</a:t>
            </a:r>
            <a:r>
              <a:rPr lang="en-US" sz="1600" b="1" u="sng" dirty="0"/>
              <a:t> </a:t>
            </a:r>
            <a:r>
              <a:rPr lang="en-US" sz="1600" b="1" u="sng" dirty="0" err="1"/>
              <a:t>Ntawm</a:t>
            </a:r>
            <a:r>
              <a:rPr lang="en-US" sz="1600" b="1" u="sng" dirty="0"/>
              <a:t> Email: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HCDD@fresno.gov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Thov</a:t>
            </a:r>
            <a:r>
              <a:rPr lang="en-US" sz="1600" dirty="0"/>
              <a:t> </a:t>
            </a:r>
            <a:r>
              <a:rPr lang="en-US" sz="1600" dirty="0" err="1"/>
              <a:t>sau</a:t>
            </a:r>
            <a:r>
              <a:rPr lang="en-US" sz="1600" dirty="0"/>
              <a:t> “2021 CAPER” </a:t>
            </a:r>
            <a:r>
              <a:rPr lang="en-US" sz="1600" dirty="0" err="1"/>
              <a:t>rau</a:t>
            </a:r>
            <a:r>
              <a:rPr lang="en-US" sz="1600" dirty="0"/>
              <a:t> </a:t>
            </a:r>
            <a:r>
              <a:rPr lang="en-US" sz="1600" dirty="0" err="1"/>
              <a:t>hauv</a:t>
            </a:r>
            <a:r>
              <a:rPr lang="en-US" sz="1600" dirty="0"/>
              <a:t>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ntsiab</a:t>
            </a:r>
            <a:r>
              <a:rPr lang="en-US" sz="1600" dirty="0"/>
              <a:t> </a:t>
            </a:r>
            <a:r>
              <a:rPr lang="en-US" sz="1600" dirty="0" err="1"/>
              <a:t>lus</a:t>
            </a:r>
            <a:r>
              <a:rPr lang="en-US" sz="1600" dirty="0"/>
              <a:t> </a:t>
            </a:r>
            <a:r>
              <a:rPr lang="en-US" sz="1600" dirty="0" err="1"/>
              <a:t>tsab</a:t>
            </a:r>
            <a:r>
              <a:rPr lang="en-US" sz="1600" dirty="0"/>
              <a:t> </a:t>
            </a:r>
            <a:r>
              <a:rPr lang="en-US" sz="1600" dirty="0" err="1"/>
              <a:t>ntawv</a:t>
            </a: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7976D2E8-088C-4EF0-9C37-42067C72E511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4572000" y="2168769"/>
            <a:ext cx="4160874" cy="400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Xa </a:t>
            </a:r>
            <a:r>
              <a:rPr lang="en-US" sz="1600" b="1" u="sng" dirty="0" err="1"/>
              <a:t>Cov</a:t>
            </a:r>
            <a:r>
              <a:rPr lang="en-US" sz="1600" b="1" u="sng" dirty="0"/>
              <a:t> </a:t>
            </a:r>
            <a:r>
              <a:rPr lang="en-US" sz="1600" b="1" u="sng" dirty="0" err="1"/>
              <a:t>Lus</a:t>
            </a:r>
            <a:r>
              <a:rPr lang="en-US" sz="1600" b="1" u="sng" dirty="0"/>
              <a:t> Pom Zoo </a:t>
            </a:r>
            <a:r>
              <a:rPr lang="en-US" sz="1600" b="1" u="sng" dirty="0" err="1"/>
              <a:t>Tuaj</a:t>
            </a:r>
            <a:r>
              <a:rPr lang="en-US" sz="1600" b="1" u="sng" dirty="0"/>
              <a:t> </a:t>
            </a:r>
            <a:r>
              <a:rPr lang="en-US" sz="1600" b="1" u="sng" dirty="0" err="1"/>
              <a:t>Ntawm</a:t>
            </a:r>
            <a:r>
              <a:rPr lang="en-US" sz="1600" b="1" u="sng" dirty="0"/>
              <a:t> </a:t>
            </a:r>
            <a:r>
              <a:rPr lang="en-US" sz="1600" b="1" u="sng" dirty="0" err="1"/>
              <a:t>Lej</a:t>
            </a:r>
            <a:r>
              <a:rPr lang="en-US" sz="1600" b="1" u="sng" dirty="0"/>
              <a:t> </a:t>
            </a:r>
            <a:r>
              <a:rPr lang="en-US" sz="1600" b="1" u="sng" dirty="0" err="1"/>
              <a:t>Xov</a:t>
            </a:r>
            <a:r>
              <a:rPr lang="en-US" sz="1600" b="1" u="sng" dirty="0"/>
              <a:t> </a:t>
            </a:r>
            <a:r>
              <a:rPr lang="en-US" sz="1600" b="1" u="sng" dirty="0" err="1"/>
              <a:t>Tooj</a:t>
            </a:r>
            <a:r>
              <a:rPr lang="en-US" sz="1600" b="1" u="sng" dirty="0"/>
              <a:t>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559-621-8300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u="sng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Xa </a:t>
            </a:r>
            <a:r>
              <a:rPr lang="en-US" sz="1600" b="1" u="sng" dirty="0" err="1"/>
              <a:t>Cov</a:t>
            </a:r>
            <a:r>
              <a:rPr lang="en-US" sz="1600" b="1" u="sng" dirty="0"/>
              <a:t> </a:t>
            </a:r>
            <a:r>
              <a:rPr lang="en-US" sz="1600" b="1" u="sng" dirty="0" err="1"/>
              <a:t>Lus</a:t>
            </a:r>
            <a:r>
              <a:rPr lang="en-US" sz="1600" b="1" u="sng" dirty="0"/>
              <a:t> Pom Zoo </a:t>
            </a:r>
            <a:r>
              <a:rPr lang="en-US" sz="1600" b="1" u="sng" dirty="0" err="1"/>
              <a:t>Tuaj</a:t>
            </a:r>
            <a:r>
              <a:rPr lang="en-US" sz="1600" b="1" u="sng" dirty="0"/>
              <a:t> </a:t>
            </a:r>
            <a:r>
              <a:rPr lang="en-US" sz="1600" b="1" u="sng" dirty="0" err="1"/>
              <a:t>Ntawm</a:t>
            </a:r>
            <a:r>
              <a:rPr lang="en-US" sz="1600" b="1" u="sng" dirty="0"/>
              <a:t> TTY: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559-621-8721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u="sng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Submit Comments by Fax: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559-457-1579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/>
              <a:t>Xa </a:t>
            </a:r>
            <a:r>
              <a:rPr lang="en-US" sz="1600" b="1" u="sng" dirty="0" err="1"/>
              <a:t>Cov</a:t>
            </a:r>
            <a:r>
              <a:rPr lang="en-US" sz="1600" b="1" u="sng" dirty="0"/>
              <a:t> </a:t>
            </a:r>
            <a:r>
              <a:rPr lang="en-US" sz="1600" b="1" u="sng" dirty="0" err="1"/>
              <a:t>Lus</a:t>
            </a:r>
            <a:r>
              <a:rPr lang="en-US" sz="1600" b="1" u="sng" dirty="0"/>
              <a:t> Pom Zoo </a:t>
            </a:r>
            <a:r>
              <a:rPr lang="en-US" sz="1600" b="1" u="sng" dirty="0" err="1"/>
              <a:t>Tuaj</a:t>
            </a:r>
            <a:r>
              <a:rPr lang="en-US" sz="1600" b="1" u="sng" dirty="0"/>
              <a:t> </a:t>
            </a:r>
            <a:r>
              <a:rPr lang="en-US" sz="1600" b="1" u="sng" dirty="0" err="1"/>
              <a:t>Hauv</a:t>
            </a:r>
            <a:r>
              <a:rPr lang="en-US" sz="1600" b="1" u="sng" dirty="0"/>
              <a:t> Online: </a:t>
            </a:r>
            <a:r>
              <a:rPr lang="en-US" sz="1600" dirty="0"/>
              <a:t>https://www.surveymonkey.com/r/5LM339Q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1D15FB-3A87-49F2-A21C-FAF6D5A74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3331" y="6356350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941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331"/>
    </mc:Choice>
    <mc:Fallback xmlns="">
      <p:transition spd="slow" advTm="53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7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Nroog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Pawg</a:t>
            </a:r>
            <a:r>
              <a:rPr lang="en-US" dirty="0"/>
              <a:t> Sab Li Kev </a:t>
            </a:r>
            <a:r>
              <a:rPr lang="en-US" dirty="0" err="1"/>
              <a:t>Soj</a:t>
            </a:r>
            <a:r>
              <a:rPr lang="en-US" dirty="0"/>
              <a:t> </a:t>
            </a:r>
            <a:r>
              <a:rPr lang="en-US" dirty="0" err="1"/>
              <a:t>Ntsuam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690689"/>
            <a:ext cx="7589227" cy="4486274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Lub</a:t>
            </a:r>
            <a:r>
              <a:rPr lang="en-US" sz="1600" b="1" dirty="0"/>
              <a:t> </a:t>
            </a:r>
            <a:r>
              <a:rPr lang="en-US" sz="1600" b="1" dirty="0" err="1"/>
              <a:t>Nroog</a:t>
            </a:r>
            <a:r>
              <a:rPr lang="en-US" sz="1600" b="1" dirty="0"/>
              <a:t> </a:t>
            </a:r>
            <a:r>
              <a:rPr lang="en-US" sz="1600" b="1" dirty="0" err="1"/>
              <a:t>Pab</a:t>
            </a:r>
            <a:r>
              <a:rPr lang="en-US" sz="1600" b="1" dirty="0"/>
              <a:t> </a:t>
            </a:r>
            <a:r>
              <a:rPr lang="en-US" sz="1600" b="1" dirty="0" err="1"/>
              <a:t>Pawg</a:t>
            </a:r>
            <a:r>
              <a:rPr lang="en-US" sz="1600" b="1" dirty="0"/>
              <a:t> Sab </a:t>
            </a:r>
            <a:r>
              <a:rPr lang="en-US" sz="1600" b="1" dirty="0" err="1"/>
              <a:t>Laj</a:t>
            </a:r>
            <a:r>
              <a:rPr lang="en-US" sz="1600" b="1" dirty="0"/>
              <a:t> </a:t>
            </a:r>
            <a:r>
              <a:rPr lang="en-US" sz="1600" b="1" dirty="0" err="1"/>
              <a:t>Lub</a:t>
            </a:r>
            <a:r>
              <a:rPr lang="en-US" sz="1600" b="1" dirty="0"/>
              <a:t> </a:t>
            </a:r>
            <a:r>
              <a:rPr lang="en-US" sz="1600" b="1" dirty="0" err="1"/>
              <a:t>Rooj</a:t>
            </a:r>
            <a:r>
              <a:rPr lang="en-US" sz="1600" b="1" dirty="0"/>
              <a:t> Sib </a:t>
            </a:r>
            <a:r>
              <a:rPr lang="en-US" sz="1600" b="1" dirty="0" err="1"/>
              <a:t>Tham</a:t>
            </a:r>
            <a:endParaRPr lang="en-US" sz="1600" b="1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/>
              <a:t>Lub</a:t>
            </a:r>
            <a:r>
              <a:rPr lang="en-US" sz="1600" b="1" dirty="0"/>
              <a:t> </a:t>
            </a:r>
            <a:r>
              <a:rPr lang="en-US" sz="1600" b="1" dirty="0" err="1"/>
              <a:t>Cuaj</a:t>
            </a:r>
            <a:r>
              <a:rPr lang="en-US" sz="1600" b="1" dirty="0"/>
              <a:t> </a:t>
            </a:r>
            <a:r>
              <a:rPr lang="en-US" sz="1600" b="1" dirty="0" err="1"/>
              <a:t>Hli</a:t>
            </a:r>
            <a:r>
              <a:rPr lang="en-US" sz="1600" b="1" dirty="0"/>
              <a:t> </a:t>
            </a:r>
            <a:r>
              <a:rPr lang="en-US" sz="1600" b="1" dirty="0" err="1"/>
              <a:t>Hnub</a:t>
            </a:r>
            <a:r>
              <a:rPr lang="en-US" sz="1600" b="1" dirty="0"/>
              <a:t> Tim 15, 2022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Cov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r>
              <a:rPr lang="en-US" sz="1600" dirty="0"/>
              <a:t> </a:t>
            </a:r>
            <a:r>
              <a:rPr lang="en-US" sz="1600" dirty="0" err="1"/>
              <a:t>pej</a:t>
            </a:r>
            <a:r>
              <a:rPr lang="en-US" sz="1600" dirty="0"/>
              <a:t> </a:t>
            </a:r>
            <a:r>
              <a:rPr lang="en-US" sz="1600" dirty="0" err="1"/>
              <a:t>xeem</a:t>
            </a:r>
            <a:r>
              <a:rPr lang="en-US" sz="1600" dirty="0"/>
              <a:t> </a:t>
            </a:r>
            <a:r>
              <a:rPr lang="en-US" sz="1600" dirty="0" err="1"/>
              <a:t>kuj</a:t>
            </a:r>
            <a:r>
              <a:rPr lang="en-US" sz="1600" dirty="0"/>
              <a:t> </a:t>
            </a:r>
            <a:r>
              <a:rPr lang="en-US" sz="1600" dirty="0" err="1"/>
              <a:t>tseem</a:t>
            </a:r>
            <a:r>
              <a:rPr lang="en-US" sz="1600" dirty="0"/>
              <a:t> </a:t>
            </a:r>
            <a:r>
              <a:rPr lang="en-US" sz="1600" dirty="0" err="1"/>
              <a:t>tuaj</a:t>
            </a:r>
            <a:r>
              <a:rPr lang="en-US" sz="1600" dirty="0"/>
              <a:t> </a:t>
            </a:r>
            <a:r>
              <a:rPr lang="en-US" sz="1600" dirty="0" err="1"/>
              <a:t>yeem</a:t>
            </a:r>
            <a:r>
              <a:rPr lang="en-US" sz="1600" dirty="0"/>
              <a:t> </a:t>
            </a:r>
            <a:r>
              <a:rPr lang="en-US" sz="1600" dirty="0" err="1"/>
              <a:t>tawm</a:t>
            </a:r>
            <a:r>
              <a:rPr lang="en-US" sz="1600" dirty="0"/>
              <a:t> </a:t>
            </a:r>
            <a:r>
              <a:rPr lang="en-US" sz="1600" dirty="0" err="1"/>
              <a:t>lus</a:t>
            </a:r>
            <a:r>
              <a:rPr lang="en-US" sz="1600" dirty="0"/>
              <a:t> pom zoo </a:t>
            </a:r>
            <a:r>
              <a:rPr lang="en-US" sz="1600" dirty="0" err="1"/>
              <a:t>thaum</a:t>
            </a:r>
            <a:r>
              <a:rPr lang="en-US" sz="1600" dirty="0"/>
              <a:t>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rooj</a:t>
            </a:r>
            <a:r>
              <a:rPr lang="en-US" sz="1600" dirty="0"/>
              <a:t> sib </a:t>
            </a:r>
            <a:r>
              <a:rPr lang="en-US" sz="1600" dirty="0" err="1"/>
              <a:t>tham</a:t>
            </a:r>
            <a:r>
              <a:rPr lang="en-US" sz="1600" dirty="0"/>
              <a:t> </a:t>
            </a:r>
            <a:r>
              <a:rPr lang="en-US" sz="1600" dirty="0" err="1"/>
              <a:t>uantej</a:t>
            </a:r>
            <a:r>
              <a:rPr lang="en-US" sz="1600" dirty="0"/>
              <a:t>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nroog</a:t>
            </a:r>
            <a:r>
              <a:rPr lang="en-US" sz="1600" dirty="0"/>
              <a:t> </a:t>
            </a:r>
            <a:r>
              <a:rPr lang="en-US" sz="1600" dirty="0" err="1"/>
              <a:t>pab</a:t>
            </a:r>
            <a:r>
              <a:rPr lang="en-US" sz="1600" dirty="0"/>
              <a:t> </a:t>
            </a:r>
            <a:r>
              <a:rPr lang="en-US" sz="1600" dirty="0" err="1"/>
              <a:t>pawg</a:t>
            </a:r>
            <a:r>
              <a:rPr lang="en-US" sz="1600" dirty="0"/>
              <a:t> sab </a:t>
            </a:r>
            <a:r>
              <a:rPr lang="en-US" sz="1600" dirty="0" err="1"/>
              <a:t>laj</a:t>
            </a:r>
            <a:r>
              <a:rPr lang="en-US" sz="1600" dirty="0"/>
              <a:t> </a:t>
            </a:r>
            <a:r>
              <a:rPr lang="en-US" sz="1600" dirty="0" err="1"/>
              <a:t>txiav</a:t>
            </a:r>
            <a:r>
              <a:rPr lang="en-US" sz="1600" dirty="0"/>
              <a:t> </a:t>
            </a:r>
            <a:r>
              <a:rPr lang="en-US" sz="1600" dirty="0" err="1"/>
              <a:t>txim</a:t>
            </a:r>
            <a:r>
              <a:rPr lang="en-US" sz="1600" dirty="0"/>
              <a:t> </a:t>
            </a:r>
            <a:r>
              <a:rPr lang="en-US" sz="1600" dirty="0" err="1"/>
              <a:t>siab</a:t>
            </a:r>
            <a:r>
              <a:rPr lang="en-US" sz="1600" dirty="0"/>
              <a:t> </a:t>
            </a:r>
            <a:r>
              <a:rPr lang="en-US" sz="1600" dirty="0" err="1"/>
              <a:t>thaum</a:t>
            </a:r>
            <a:r>
              <a:rPr lang="en-US" sz="1600" dirty="0"/>
              <a:t> 10:10 a.m., los sis tom </a:t>
            </a:r>
            <a:r>
              <a:rPr lang="en-US" sz="1600" dirty="0" err="1"/>
              <a:t>qab</a:t>
            </a:r>
            <a:r>
              <a:rPr lang="en-US" sz="1600" dirty="0"/>
              <a:t> </a:t>
            </a:r>
            <a:r>
              <a:rPr lang="en-US" sz="1600" dirty="0" err="1"/>
              <a:t>ntawv</a:t>
            </a:r>
            <a:r>
              <a:rPr lang="en-US" sz="1600" dirty="0"/>
              <a:t>,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Cuaj</a:t>
            </a:r>
            <a:r>
              <a:rPr lang="en-US" sz="1600" dirty="0"/>
              <a:t> </a:t>
            </a:r>
            <a:r>
              <a:rPr lang="en-US" sz="1600" dirty="0" err="1"/>
              <a:t>Hli</a:t>
            </a:r>
            <a:r>
              <a:rPr lang="en-US" sz="1600" dirty="0"/>
              <a:t> </a:t>
            </a:r>
            <a:r>
              <a:rPr lang="en-US" sz="1600" dirty="0" err="1"/>
              <a:t>Hnu</a:t>
            </a:r>
            <a:r>
              <a:rPr lang="en-US" sz="1600" dirty="0"/>
              <a:t> </a:t>
            </a:r>
            <a:r>
              <a:rPr lang="en-US" sz="1600" dirty="0" err="1"/>
              <a:t>btim</a:t>
            </a:r>
            <a:r>
              <a:rPr lang="en-US" sz="1600" dirty="0"/>
              <a:t> 15, 2022.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Cov</a:t>
            </a:r>
            <a:r>
              <a:rPr lang="en-US" sz="1600" dirty="0"/>
              <a:t> </a:t>
            </a:r>
            <a:r>
              <a:rPr lang="en-US" sz="1600" dirty="0" err="1"/>
              <a:t>lus</a:t>
            </a:r>
            <a:r>
              <a:rPr lang="en-US" sz="1600" dirty="0"/>
              <a:t> pom zoo </a:t>
            </a:r>
            <a:r>
              <a:rPr lang="en-US" sz="1600" dirty="0" err="1"/>
              <a:t>txog</a:t>
            </a:r>
            <a:r>
              <a:rPr lang="en-US" sz="1600" dirty="0"/>
              <a:t>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koom</a:t>
            </a:r>
            <a:r>
              <a:rPr lang="en-US" sz="1600" dirty="0"/>
              <a:t> </a:t>
            </a:r>
            <a:r>
              <a:rPr lang="en-US" sz="1600" dirty="0" err="1"/>
              <a:t>tes</a:t>
            </a:r>
            <a:r>
              <a:rPr lang="en-US" sz="1600" dirty="0"/>
              <a:t> </a:t>
            </a:r>
            <a:r>
              <a:rPr lang="en-US" sz="1600" dirty="0" err="1"/>
              <a:t>hauv</a:t>
            </a:r>
            <a:r>
              <a:rPr lang="en-US" sz="1600" dirty="0"/>
              <a:t> virtual </a:t>
            </a:r>
            <a:r>
              <a:rPr lang="en-US" sz="1600" dirty="0" err="1"/>
              <a:t>yuav</a:t>
            </a:r>
            <a:r>
              <a:rPr lang="en-US" sz="1600" dirty="0"/>
              <a:t> </a:t>
            </a:r>
            <a:r>
              <a:rPr lang="en-US" sz="1600" dirty="0" err="1"/>
              <a:t>raug</a:t>
            </a:r>
            <a:r>
              <a:rPr lang="en-US" sz="1600" dirty="0"/>
              <a:t> </a:t>
            </a:r>
            <a:r>
              <a:rPr lang="en-US" sz="1600" dirty="0" err="1"/>
              <a:t>tshaj</a:t>
            </a:r>
            <a:r>
              <a:rPr lang="en-US" sz="1600" dirty="0"/>
              <a:t> </a:t>
            </a:r>
            <a:r>
              <a:rPr lang="en-US" sz="1600" dirty="0" err="1"/>
              <a:t>tawm</a:t>
            </a:r>
            <a:r>
              <a:rPr lang="en-US" sz="1600" dirty="0"/>
              <a:t> </a:t>
            </a:r>
            <a:r>
              <a:rPr lang="en-US" sz="1600" dirty="0" err="1"/>
              <a:t>nrog</a:t>
            </a:r>
            <a:r>
              <a:rPr lang="en-US" sz="1600" dirty="0"/>
              <a:t> </a:t>
            </a:r>
            <a:r>
              <a:rPr lang="en-US" sz="1600" dirty="0" err="1"/>
              <a:t>cov</a:t>
            </a:r>
            <a:r>
              <a:rPr lang="en-US" sz="1600" dirty="0"/>
              <a:t> </a:t>
            </a:r>
            <a:r>
              <a:rPr lang="en-US" sz="1600" dirty="0" err="1"/>
              <a:t>txheej</a:t>
            </a:r>
            <a:r>
              <a:rPr lang="en-US" sz="1600" dirty="0"/>
              <a:t> </a:t>
            </a:r>
            <a:r>
              <a:rPr lang="en-US" sz="1600" dirty="0" err="1"/>
              <a:t>txheem</a:t>
            </a:r>
            <a:r>
              <a:rPr lang="en-US" sz="1600" dirty="0"/>
              <a:t> </a:t>
            </a:r>
            <a:r>
              <a:rPr lang="en-US" sz="1600" dirty="0" err="1"/>
              <a:t>tsawg</a:t>
            </a:r>
            <a:r>
              <a:rPr lang="en-US" sz="1600" dirty="0"/>
              <a:t> </a:t>
            </a:r>
            <a:r>
              <a:rPr lang="en-US" sz="1600" dirty="0" err="1"/>
              <a:t>kawg</a:t>
            </a:r>
            <a:r>
              <a:rPr lang="en-US" sz="1600" dirty="0"/>
              <a:t> </a:t>
            </a:r>
            <a:r>
              <a:rPr lang="en-US" sz="1600" dirty="0" err="1"/>
              <a:t>peb</a:t>
            </a:r>
            <a:r>
              <a:rPr lang="en-US" sz="1600" dirty="0"/>
              <a:t> </a:t>
            </a:r>
            <a:r>
              <a:rPr lang="en-US" sz="1600" dirty="0" err="1"/>
              <a:t>hnub</a:t>
            </a:r>
            <a:r>
              <a:rPr lang="en-US" sz="1600" dirty="0"/>
              <a:t> </a:t>
            </a:r>
            <a:r>
              <a:rPr lang="en-US" sz="1600" dirty="0" err="1"/>
              <a:t>ua</a:t>
            </a:r>
            <a:r>
              <a:rPr lang="en-US" sz="1600" dirty="0"/>
              <a:t> </a:t>
            </a:r>
            <a:r>
              <a:rPr lang="en-US" sz="1600" dirty="0" err="1"/>
              <a:t>ntej</a:t>
            </a:r>
            <a:r>
              <a:rPr lang="en-US" sz="1600" dirty="0"/>
              <a:t>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Rooj</a:t>
            </a:r>
            <a:r>
              <a:rPr lang="en-US" sz="1600" dirty="0"/>
              <a:t> Sib </a:t>
            </a:r>
            <a:r>
              <a:rPr lang="en-US" sz="1600" dirty="0" err="1"/>
              <a:t>Tham</a:t>
            </a:r>
            <a:r>
              <a:rPr lang="en-US" sz="1600" dirty="0"/>
              <a:t> </a:t>
            </a:r>
            <a:r>
              <a:rPr lang="en-US" sz="1600" dirty="0" err="1"/>
              <a:t>Hauv</a:t>
            </a:r>
            <a:r>
              <a:rPr lang="en-US" sz="1600" dirty="0"/>
              <a:t> </a:t>
            </a:r>
            <a:r>
              <a:rPr lang="en-US" sz="1600" dirty="0" err="1"/>
              <a:t>Nroog</a:t>
            </a:r>
            <a:r>
              <a:rPr lang="en-US" sz="1600" dirty="0"/>
              <a:t>, </a:t>
            </a:r>
            <a:r>
              <a:rPr lang="en-US" sz="1600" dirty="0" err="1"/>
              <a:t>thiab</a:t>
            </a:r>
            <a:r>
              <a:rPr lang="en-US" sz="1600" dirty="0"/>
              <a:t> </a:t>
            </a:r>
            <a:r>
              <a:rPr lang="en-US" sz="1600" dirty="0" err="1"/>
              <a:t>tuaj</a:t>
            </a:r>
            <a:r>
              <a:rPr lang="en-US" sz="1600" dirty="0"/>
              <a:t> </a:t>
            </a:r>
            <a:r>
              <a:rPr lang="en-US" sz="1600" dirty="0" err="1"/>
              <a:t>yeem</a:t>
            </a:r>
            <a:r>
              <a:rPr lang="en-US" sz="1600" dirty="0"/>
              <a:t> pom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fresno.legistar.com/calendar.aspx</a:t>
            </a:r>
            <a:r>
              <a:rPr lang="en-US" sz="1600" dirty="0"/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Cov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r>
              <a:rPr lang="en-US" sz="1600" dirty="0"/>
              <a:t> </a:t>
            </a:r>
            <a:r>
              <a:rPr lang="en-US" sz="1600" dirty="0" err="1"/>
              <a:t>tuaj</a:t>
            </a:r>
            <a:r>
              <a:rPr lang="en-US" sz="1600" dirty="0"/>
              <a:t> </a:t>
            </a:r>
            <a:r>
              <a:rPr lang="en-US" sz="1600" dirty="0" err="1"/>
              <a:t>yeem</a:t>
            </a:r>
            <a:r>
              <a:rPr lang="en-US" sz="1600" dirty="0"/>
              <a:t> </a:t>
            </a:r>
            <a:r>
              <a:rPr lang="en-US" sz="1600" dirty="0" err="1"/>
              <a:t>thov</a:t>
            </a:r>
            <a:r>
              <a:rPr lang="en-US" sz="1600" dirty="0"/>
              <a:t>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pab</a:t>
            </a:r>
            <a:r>
              <a:rPr lang="en-US" sz="1600" dirty="0"/>
              <a:t> </a:t>
            </a:r>
            <a:r>
              <a:rPr lang="en-US" sz="1600" dirty="0" err="1"/>
              <a:t>ntxiv</a:t>
            </a:r>
            <a:r>
              <a:rPr lang="en-US" sz="1600" dirty="0"/>
              <a:t> los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dirty="0" err="1"/>
              <a:t>kev</a:t>
            </a:r>
            <a:r>
              <a:rPr lang="en-US" sz="1600" dirty="0"/>
              <a:t> hu </a:t>
            </a:r>
            <a:r>
              <a:rPr lang="en-US" sz="1600" dirty="0" err="1"/>
              <a:t>rau</a:t>
            </a:r>
            <a:r>
              <a:rPr lang="en-US" sz="1600" dirty="0"/>
              <a:t> </a:t>
            </a:r>
            <a:r>
              <a:rPr lang="en-US" sz="1600" dirty="0" err="1"/>
              <a:t>lub</a:t>
            </a:r>
            <a:r>
              <a:rPr lang="en-US" sz="1600" dirty="0"/>
              <a:t> chaw </a:t>
            </a:r>
            <a:r>
              <a:rPr lang="en-US" sz="1600" dirty="0" err="1"/>
              <a:t>ua</a:t>
            </a:r>
            <a:r>
              <a:rPr lang="en-US" sz="1600" dirty="0"/>
              <a:t> </a:t>
            </a:r>
            <a:r>
              <a:rPr lang="en-US" sz="1600" dirty="0" err="1"/>
              <a:t>hauj</a:t>
            </a:r>
            <a:r>
              <a:rPr lang="en-US" sz="1600" dirty="0"/>
              <a:t> </a:t>
            </a:r>
            <a:r>
              <a:rPr lang="en-US" sz="1600" dirty="0" err="1"/>
              <a:t>lwm</a:t>
            </a:r>
            <a:r>
              <a:rPr lang="en-US" sz="1600" dirty="0"/>
              <a:t>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Nroog</a:t>
            </a:r>
            <a:r>
              <a:rPr lang="en-US" sz="1600" dirty="0"/>
              <a:t> Clerk </a:t>
            </a:r>
            <a:r>
              <a:rPr lang="en-US" sz="1600" dirty="0" err="1"/>
              <a:t>ntawm</a:t>
            </a:r>
            <a:r>
              <a:rPr lang="en-US" sz="1600" dirty="0"/>
              <a:t> (559) 621-7650 los sis </a:t>
            </a:r>
            <a:r>
              <a:rPr lang="en-US" sz="1600" dirty="0">
                <a:hlinkClick r:id="rId6"/>
              </a:rPr>
              <a:t>clerk@fresno.gov</a:t>
            </a:r>
            <a:r>
              <a:rPr lang="en-US" sz="1600" dirty="0"/>
              <a:t> </a:t>
            </a:r>
            <a:r>
              <a:rPr lang="en-US" sz="1600" dirty="0" err="1"/>
              <a:t>tsawg</a:t>
            </a:r>
            <a:r>
              <a:rPr lang="en-US" sz="1600" dirty="0"/>
              <a:t> </a:t>
            </a:r>
            <a:r>
              <a:rPr lang="en-US" sz="1600" dirty="0" err="1"/>
              <a:t>kawg</a:t>
            </a:r>
            <a:r>
              <a:rPr lang="en-US" sz="1600" dirty="0"/>
              <a:t> </a:t>
            </a:r>
            <a:r>
              <a:rPr lang="en-US" sz="1600" dirty="0" err="1"/>
              <a:t>yog</a:t>
            </a:r>
            <a:r>
              <a:rPr lang="en-US" sz="1600" dirty="0"/>
              <a:t> </a:t>
            </a:r>
            <a:r>
              <a:rPr lang="en-US" sz="1600" dirty="0" err="1"/>
              <a:t>peb</a:t>
            </a:r>
            <a:r>
              <a:rPr lang="en-US" sz="1600" dirty="0"/>
              <a:t> </a:t>
            </a:r>
            <a:r>
              <a:rPr lang="en-US" sz="1600" dirty="0" err="1"/>
              <a:t>hnub</a:t>
            </a:r>
            <a:r>
              <a:rPr lang="en-US" sz="1600" dirty="0"/>
              <a:t> </a:t>
            </a:r>
            <a:r>
              <a:rPr lang="en-US" sz="1600" dirty="0" err="1"/>
              <a:t>ua</a:t>
            </a:r>
            <a:r>
              <a:rPr lang="en-US" sz="1600" dirty="0"/>
              <a:t> </a:t>
            </a:r>
            <a:r>
              <a:rPr lang="en-US" sz="1600" dirty="0" err="1"/>
              <a:t>ntej</a:t>
            </a:r>
            <a:r>
              <a:rPr lang="en-US" sz="1600" dirty="0"/>
              <a:t>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rooj</a:t>
            </a:r>
            <a:r>
              <a:rPr lang="en-US" sz="1600" dirty="0"/>
              <a:t> sib </a:t>
            </a:r>
            <a:r>
              <a:rPr lang="en-US" sz="1600" dirty="0" err="1"/>
              <a:t>tham</a:t>
            </a:r>
            <a:r>
              <a:rPr lang="en-US" sz="160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7976D2E8-088C-4EF0-9C37-42067C72E511}" type="slidenum">
              <a:rPr lang="en-US" smtClean="0"/>
              <a:t>37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068EDB-70E3-4CF8-B98D-5B9E5AF6F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271668" y="6295230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501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60"/>
    </mc:Choice>
    <mc:Fallback xmlns="">
      <p:transition spd="slow" advTm="44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76931" y="3492843"/>
            <a:ext cx="7886700" cy="2145957"/>
          </a:xfrm>
        </p:spPr>
        <p:txBody>
          <a:bodyPr/>
          <a:lstStyle/>
          <a:p>
            <a:r>
              <a:rPr lang="en-US" sz="2400" dirty="0"/>
              <a:t>Mus </a:t>
            </a:r>
            <a:r>
              <a:rPr lang="en-US" sz="2400" dirty="0" err="1"/>
              <a:t>Saib</a:t>
            </a:r>
            <a:r>
              <a:rPr lang="en-US" sz="2400" dirty="0"/>
              <a:t> CAPER </a:t>
            </a:r>
            <a:r>
              <a:rPr lang="en-US" sz="2400" dirty="0" err="1"/>
              <a:t>ntawm</a:t>
            </a:r>
            <a:r>
              <a:rPr lang="en-US" sz="2400" dirty="0"/>
              <a:t> </a:t>
            </a:r>
            <a:r>
              <a:rPr lang="en-US" sz="2400" dirty="0">
                <a:hlinkClick r:id="rId5"/>
              </a:rPr>
              <a:t>www.fresno.gov/housing</a:t>
            </a:r>
            <a:r>
              <a:rPr lang="en-US" sz="2400" dirty="0"/>
              <a:t>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7976D2E8-088C-4EF0-9C37-42067C72E51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ECACC87-1AA1-429A-BF79-EA9D750A3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04971" y="6370637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29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7"/>
    </mc:Choice>
    <mc:Fallback xmlns="">
      <p:transition spd="slow" advTm="16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6831"/>
            <a:ext cx="7886700" cy="1325563"/>
          </a:xfrm>
        </p:spPr>
        <p:txBody>
          <a:bodyPr/>
          <a:lstStyle/>
          <a:p>
            <a:r>
              <a:rPr lang="en-US" dirty="0" err="1"/>
              <a:t>Zej</a:t>
            </a:r>
            <a:r>
              <a:rPr lang="en-US" dirty="0"/>
              <a:t> Zog Kev </a:t>
            </a:r>
            <a:r>
              <a:rPr lang="en-US" dirty="0" err="1"/>
              <a:t>Npaj</a:t>
            </a:r>
            <a:r>
              <a:rPr lang="en-US" dirty="0"/>
              <a:t> HUD &amp; Kev </a:t>
            </a:r>
            <a:r>
              <a:rPr lang="en-US" dirty="0" err="1"/>
              <a:t>Txhim</a:t>
            </a:r>
            <a:r>
              <a:rPr lang="en-US" dirty="0"/>
              <a:t> Kho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40" y="2518913"/>
            <a:ext cx="7775610" cy="36580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Lub</a:t>
            </a:r>
            <a:r>
              <a:rPr lang="en-US" sz="2000" dirty="0"/>
              <a:t> </a:t>
            </a:r>
            <a:r>
              <a:rPr lang="en-US" sz="2000" dirty="0" err="1"/>
              <a:t>Tuam</a:t>
            </a:r>
            <a:r>
              <a:rPr lang="en-US" sz="2000" dirty="0"/>
              <a:t> </a:t>
            </a:r>
            <a:r>
              <a:rPr lang="en-US" sz="2000" dirty="0" err="1"/>
              <a:t>Tsev</a:t>
            </a:r>
            <a:r>
              <a:rPr lang="en-US" sz="2000" dirty="0"/>
              <a:t> </a:t>
            </a:r>
            <a:r>
              <a:rPr lang="en-US" sz="2000" dirty="0" err="1"/>
              <a:t>Txhim</a:t>
            </a:r>
            <a:r>
              <a:rPr lang="en-US" sz="2000" dirty="0"/>
              <a:t> Kho </a:t>
            </a:r>
            <a:r>
              <a:rPr lang="en-US" sz="2000" dirty="0" err="1"/>
              <a:t>Vaj</a:t>
            </a:r>
            <a:r>
              <a:rPr lang="en-US" sz="2000" dirty="0"/>
              <a:t> </a:t>
            </a:r>
            <a:r>
              <a:rPr lang="en-US" sz="2000" dirty="0" err="1"/>
              <a:t>Tsev</a:t>
            </a:r>
            <a:r>
              <a:rPr lang="en-US" sz="2000" dirty="0"/>
              <a:t> Chaw </a:t>
            </a:r>
            <a:r>
              <a:rPr lang="en-US" sz="2000" dirty="0" err="1"/>
              <a:t>Nyob</a:t>
            </a:r>
            <a:r>
              <a:rPr lang="en-US" sz="2000" dirty="0"/>
              <a:t> </a:t>
            </a:r>
            <a:r>
              <a:rPr lang="en-US" sz="2000" dirty="0" err="1"/>
              <a:t>Hauv</a:t>
            </a:r>
            <a:r>
              <a:rPr lang="en-US" sz="2000" dirty="0"/>
              <a:t> </a:t>
            </a:r>
            <a:r>
              <a:rPr lang="en-US" sz="2000" dirty="0" err="1"/>
              <a:t>Nroog</a:t>
            </a:r>
            <a:r>
              <a:rPr lang="en-US" sz="2000" dirty="0"/>
              <a:t> U.S., </a:t>
            </a:r>
            <a:r>
              <a:rPr lang="en-US" sz="2000" dirty="0" err="1"/>
              <a:t>Zej</a:t>
            </a:r>
            <a:r>
              <a:rPr lang="en-US" sz="2000" dirty="0"/>
              <a:t> Zog Kev </a:t>
            </a:r>
            <a:r>
              <a:rPr lang="en-US" sz="2000" dirty="0" err="1"/>
              <a:t>Npaj</a:t>
            </a:r>
            <a:r>
              <a:rPr lang="en-US" sz="2000" dirty="0"/>
              <a:t> </a:t>
            </a:r>
            <a:r>
              <a:rPr lang="en-US" sz="2000" dirty="0" err="1"/>
              <a:t>Lub</a:t>
            </a:r>
            <a:r>
              <a:rPr lang="en-US" sz="2000" dirty="0"/>
              <a:t> Chaw </a:t>
            </a:r>
            <a:r>
              <a:rPr lang="en-US" sz="2000" dirty="0" err="1"/>
              <a:t>Ua</a:t>
            </a:r>
            <a:r>
              <a:rPr lang="en-US" sz="2000" dirty="0"/>
              <a:t> </a:t>
            </a:r>
            <a:r>
              <a:rPr lang="en-US" sz="2000" dirty="0" err="1"/>
              <a:t>Hauj</a:t>
            </a:r>
            <a:r>
              <a:rPr lang="en-US" sz="2000" dirty="0"/>
              <a:t> </a:t>
            </a:r>
            <a:r>
              <a:rPr lang="en-US" sz="2000" dirty="0" err="1"/>
              <a:t>Lwm</a:t>
            </a:r>
            <a:r>
              <a:rPr lang="en-US" sz="2000" dirty="0"/>
              <a:t> </a:t>
            </a:r>
            <a:r>
              <a:rPr lang="en-US" sz="2000" dirty="0" err="1"/>
              <a:t>thiab</a:t>
            </a:r>
            <a:r>
              <a:rPr lang="en-US" sz="2000" dirty="0"/>
              <a:t> Kev </a:t>
            </a:r>
            <a:r>
              <a:rPr lang="en-US" sz="2000" dirty="0" err="1"/>
              <a:t>Txhim</a:t>
            </a:r>
            <a:r>
              <a:rPr lang="en-US" sz="2000" dirty="0"/>
              <a:t> Kho (HUD CPD) </a:t>
            </a:r>
            <a:r>
              <a:rPr lang="en-US" sz="2000" dirty="0" err="1"/>
              <a:t>yuav</a:t>
            </a:r>
            <a:r>
              <a:rPr lang="en-US" sz="2000" dirty="0"/>
              <a:t> </a:t>
            </a:r>
            <a:r>
              <a:rPr lang="en-US" sz="2000" dirty="0" err="1"/>
              <a:t>tsum</a:t>
            </a:r>
            <a:r>
              <a:rPr lang="en-US" sz="2000" dirty="0"/>
              <a:t>: </a:t>
            </a:r>
          </a:p>
          <a:p>
            <a:pPr marL="0" indent="0">
              <a:buNone/>
            </a:pPr>
            <a:r>
              <a:rPr lang="en-US" sz="2000" b="1" dirty="0" err="1"/>
              <a:t>Tsim</a:t>
            </a:r>
            <a:r>
              <a:rPr lang="en-US" sz="2000" b="1" dirty="0"/>
              <a:t> </a:t>
            </a:r>
            <a:r>
              <a:rPr lang="en-US" sz="2000" b="1" dirty="0" err="1"/>
              <a:t>kho</a:t>
            </a:r>
            <a:r>
              <a:rPr lang="en-US" sz="2000" b="1" dirty="0"/>
              <a:t> </a:t>
            </a:r>
            <a:r>
              <a:rPr lang="en-US" sz="2000" b="1" dirty="0" err="1"/>
              <a:t>kom</a:t>
            </a:r>
            <a:r>
              <a:rPr lang="en-US" sz="2000" b="1" dirty="0"/>
              <a:t> </a:t>
            </a:r>
            <a:r>
              <a:rPr lang="en-US" sz="2000" b="1" dirty="0" err="1"/>
              <a:t>muaj</a:t>
            </a:r>
            <a:r>
              <a:rPr lang="en-US" sz="2000" b="1" dirty="0"/>
              <a:t> </a:t>
            </a:r>
            <a:r>
              <a:rPr lang="en-US" sz="2000" b="1" dirty="0" err="1"/>
              <a:t>txiaj</a:t>
            </a:r>
            <a:r>
              <a:rPr lang="en-US" sz="2000" b="1" dirty="0"/>
              <a:t> </a:t>
            </a:r>
            <a:r>
              <a:rPr lang="en-US" sz="2000" b="1" dirty="0" err="1"/>
              <a:t>ntsig</a:t>
            </a:r>
            <a:r>
              <a:rPr lang="en-US" sz="2000" b="1" dirty="0"/>
              <a:t> zoo </a:t>
            </a:r>
            <a:r>
              <a:rPr lang="en-US" sz="2000" b="1" dirty="0" err="1"/>
              <a:t>rau</a:t>
            </a:r>
            <a:r>
              <a:rPr lang="en-US" sz="2000" b="1" dirty="0"/>
              <a:t> </a:t>
            </a:r>
            <a:r>
              <a:rPr lang="en-US" sz="2000" b="1" dirty="0" err="1"/>
              <a:t>cov</a:t>
            </a:r>
            <a:r>
              <a:rPr lang="en-US" sz="2000" b="1" dirty="0"/>
              <a:t> </a:t>
            </a:r>
            <a:r>
              <a:rPr lang="en-US" sz="2000" b="1" dirty="0" err="1"/>
              <a:t>neeg</a:t>
            </a:r>
            <a:r>
              <a:rPr lang="en-US" sz="2000" b="1" dirty="0"/>
              <a:t> </a:t>
            </a:r>
            <a:r>
              <a:rPr lang="en-US" sz="2000" b="1" dirty="0" err="1"/>
              <a:t>hauv</a:t>
            </a:r>
            <a:r>
              <a:rPr lang="en-US" sz="2000" b="1" dirty="0"/>
              <a:t> </a:t>
            </a:r>
            <a:r>
              <a:rPr lang="en-US" sz="2000" b="1" dirty="0" err="1"/>
              <a:t>zej</a:t>
            </a:r>
            <a:r>
              <a:rPr lang="en-US" sz="2000" b="1" dirty="0"/>
              <a:t> </a:t>
            </a:r>
            <a:r>
              <a:rPr lang="en-US" sz="2000" b="1" dirty="0" err="1"/>
              <a:t>zog</a:t>
            </a:r>
            <a:r>
              <a:rPr lang="en-US" sz="2000" b="1" dirty="0"/>
              <a:t> </a:t>
            </a:r>
            <a:r>
              <a:rPr lang="en-US" sz="2000" b="1" dirty="0" err="1"/>
              <a:t>uas</a:t>
            </a:r>
            <a:r>
              <a:rPr lang="en-US" sz="2000" b="1" dirty="0"/>
              <a:t> tau </a:t>
            </a:r>
            <a:r>
              <a:rPr lang="en-US" sz="2000" b="1" dirty="0" err="1"/>
              <a:t>nyiaj</a:t>
            </a:r>
            <a:r>
              <a:rPr lang="en-US" sz="2000" b="1" dirty="0"/>
              <a:t> lo </a:t>
            </a:r>
            <a:r>
              <a:rPr lang="en-US" sz="2000" b="1" dirty="0" err="1"/>
              <a:t>tsawg</a:t>
            </a:r>
            <a:r>
              <a:rPr lang="en-US" sz="2000" b="1" dirty="0"/>
              <a:t> </a:t>
            </a:r>
            <a:r>
              <a:rPr lang="en-US" sz="2000" b="1" dirty="0" err="1"/>
              <a:t>thiab</a:t>
            </a:r>
            <a:r>
              <a:rPr lang="en-US" sz="2000" b="1" dirty="0"/>
              <a:t> </a:t>
            </a:r>
            <a:r>
              <a:rPr lang="en-US" sz="2000" b="1" dirty="0" err="1"/>
              <a:t>nruab</a:t>
            </a:r>
            <a:r>
              <a:rPr lang="en-US" sz="2000" b="1" dirty="0"/>
              <a:t> </a:t>
            </a:r>
            <a:r>
              <a:rPr lang="en-US" sz="2000" b="1" dirty="0" err="1"/>
              <a:t>nrab</a:t>
            </a:r>
            <a:r>
              <a:rPr lang="en-US" b="1" dirty="0"/>
              <a:t>.</a:t>
            </a:r>
            <a:endParaRPr lang="en-US" dirty="0"/>
          </a:p>
          <a:p>
            <a:pPr lvl="1"/>
            <a:r>
              <a:rPr lang="en-US" dirty="0" err="1"/>
              <a:t>Vaj</a:t>
            </a:r>
            <a:r>
              <a:rPr lang="en-US" dirty="0"/>
              <a:t> </a:t>
            </a:r>
            <a:r>
              <a:rPr lang="en-US" dirty="0" err="1"/>
              <a:t>tsev</a:t>
            </a:r>
            <a:r>
              <a:rPr lang="en-US" dirty="0"/>
              <a:t> chaw </a:t>
            </a:r>
            <a:r>
              <a:rPr lang="en-US" dirty="0" err="1"/>
              <a:t>nyob</a:t>
            </a:r>
            <a:r>
              <a:rPr lang="en-US" dirty="0"/>
              <a:t> zoo</a:t>
            </a:r>
          </a:p>
          <a:p>
            <a:pPr lvl="1"/>
            <a:r>
              <a:rPr lang="en-US" dirty="0" err="1"/>
              <a:t>Huab</a:t>
            </a:r>
            <a:r>
              <a:rPr lang="en-US" dirty="0"/>
              <a:t> </a:t>
            </a:r>
            <a:r>
              <a:rPr lang="en-US" dirty="0" err="1"/>
              <a:t>cuas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puag</a:t>
            </a:r>
            <a:r>
              <a:rPr lang="en-US" dirty="0"/>
              <a:t> </a:t>
            </a:r>
            <a:r>
              <a:rPr lang="en-US" dirty="0" err="1"/>
              <a:t>ncig</a:t>
            </a:r>
            <a:r>
              <a:rPr lang="en-US" dirty="0"/>
              <a:t> </a:t>
            </a:r>
            <a:r>
              <a:rPr lang="en-US" dirty="0" err="1"/>
              <a:t>huv</a:t>
            </a:r>
            <a:r>
              <a:rPr lang="en-US" dirty="0"/>
              <a:t> </a:t>
            </a:r>
            <a:r>
              <a:rPr lang="en-US" dirty="0" err="1"/>
              <a:t>si</a:t>
            </a:r>
            <a:endParaRPr lang="en-US" dirty="0"/>
          </a:p>
          <a:p>
            <a:pPr lvl="1"/>
            <a:r>
              <a:rPr lang="en-US" dirty="0"/>
              <a:t>Kev </a:t>
            </a:r>
            <a:r>
              <a:rPr lang="en-US" dirty="0" err="1"/>
              <a:t>khwv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</a:t>
            </a:r>
            <a:r>
              <a:rPr lang="en-US" dirty="0" err="1"/>
              <a:t>txiag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7FCC60-9266-4468-BFF9-84C11CEA20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4568" y="6234113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145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23"/>
    </mc:Choice>
    <mc:Fallback xmlns="">
      <p:transition spd="slow" advTm="39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Xyoo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Ntej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Kas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-1" r="1667" b="1524"/>
          <a:stretch/>
        </p:blipFill>
        <p:spPr>
          <a:xfrm>
            <a:off x="2449744" y="1690689"/>
            <a:ext cx="1354400" cy="842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own Arrow 2"/>
          <p:cNvSpPr/>
          <p:nvPr/>
        </p:nvSpPr>
        <p:spPr>
          <a:xfrm>
            <a:off x="2905086" y="2662979"/>
            <a:ext cx="443715" cy="43546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45" y="3228254"/>
            <a:ext cx="1354400" cy="1041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Down Arrow 8"/>
          <p:cNvSpPr/>
          <p:nvPr/>
        </p:nvSpPr>
        <p:spPr>
          <a:xfrm>
            <a:off x="2905085" y="4399909"/>
            <a:ext cx="443715" cy="43546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49744" y="4962418"/>
            <a:ext cx="1354400" cy="904126"/>
          </a:xfrm>
          <a:prstGeom prst="rect">
            <a:avLst/>
          </a:prstGeom>
          <a:solidFill>
            <a:schemeClr val="bg1"/>
          </a:solidFill>
          <a:ln w="28575">
            <a:solidFill>
              <a:srgbClr val="0039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Lub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Tuam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Tsev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Hauv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Nroog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</a:t>
            </a:r>
          </a:p>
          <a:p>
            <a:pPr algn="ctr"/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Cov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Neeg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Txais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Tsawg</a:t>
            </a:r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16200000">
            <a:off x="1886233" y="3531443"/>
            <a:ext cx="443715" cy="43546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8" y="3196874"/>
            <a:ext cx="1639468" cy="1088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274049" y="1690689"/>
            <a:ext cx="4048018" cy="842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HUD CPD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muab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nyiaj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pub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Nroog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CDBG  HOME  ESG  HOPWA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74049" y="3319987"/>
            <a:ext cx="4048018" cy="842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Nroog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npaj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nws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phiaj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hauv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Txoj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Kev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Txhua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Xyoos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tom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qab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sab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laj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pej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xeem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nyob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hauv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74049" y="4993240"/>
            <a:ext cx="4048018" cy="842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Nroog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pom zoo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koom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kas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hauj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lwm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thiab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muab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nyiaj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faib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pub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nroog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thiab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koom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haum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hauv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zej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zog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FA1A33-02BD-47A7-B8F4-DBC47B968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14568" y="6234113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2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35"/>
    </mc:Choice>
    <mc:Fallback xmlns="">
      <p:transition spd="slow" advTm="83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Tom </a:t>
            </a:r>
            <a:r>
              <a:rPr lang="en-US" sz="4000" dirty="0" err="1"/>
              <a:t>Qab</a:t>
            </a:r>
            <a:r>
              <a:rPr lang="en-US" sz="4000" dirty="0"/>
              <a:t> </a:t>
            </a:r>
            <a:r>
              <a:rPr lang="en-US" sz="4000" dirty="0" err="1"/>
              <a:t>Xyoo</a:t>
            </a:r>
            <a:r>
              <a:rPr lang="en-US" sz="4000" dirty="0"/>
              <a:t> </a:t>
            </a:r>
            <a:r>
              <a:rPr lang="en-US" sz="4000" dirty="0" err="1"/>
              <a:t>Koom</a:t>
            </a:r>
            <a:r>
              <a:rPr lang="en-US" sz="4000" dirty="0"/>
              <a:t> Kas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-1" r="1667" b="1524"/>
          <a:stretch/>
        </p:blipFill>
        <p:spPr>
          <a:xfrm>
            <a:off x="2449744" y="1690689"/>
            <a:ext cx="1354400" cy="842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own Arrow 2"/>
          <p:cNvSpPr/>
          <p:nvPr/>
        </p:nvSpPr>
        <p:spPr>
          <a:xfrm>
            <a:off x="2905086" y="2662979"/>
            <a:ext cx="443715" cy="43546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745" y="3228254"/>
            <a:ext cx="1354400" cy="1041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Down Arrow 8"/>
          <p:cNvSpPr/>
          <p:nvPr/>
        </p:nvSpPr>
        <p:spPr>
          <a:xfrm>
            <a:off x="2905085" y="4399909"/>
            <a:ext cx="443715" cy="43546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49744" y="4962418"/>
            <a:ext cx="1354400" cy="904126"/>
          </a:xfrm>
          <a:prstGeom prst="rect">
            <a:avLst/>
          </a:prstGeom>
          <a:solidFill>
            <a:schemeClr val="bg1"/>
          </a:solidFill>
          <a:ln w="28575">
            <a:solidFill>
              <a:srgbClr val="0039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Lub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Tuam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Tsev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Hauv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Nroog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</a:t>
            </a:r>
          </a:p>
          <a:p>
            <a:pPr algn="ctr"/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Cov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Neeg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Txais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Tsawg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 rot="16200000">
            <a:off x="1886233" y="3531443"/>
            <a:ext cx="443715" cy="43546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8" y="3196874"/>
            <a:ext cx="1639468" cy="1088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274049" y="1690689"/>
            <a:ext cx="4048018" cy="842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HUD CPD lees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txais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CAPER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thiab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Nroog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tseem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muaj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cai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tau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txais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nyiaj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pub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74049" y="3228254"/>
            <a:ext cx="4048018" cy="9342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Lub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Nroog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npaj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CAPER,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txhawm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qhia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HUD CPD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thiab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niam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txiv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pej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xeem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seb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cov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nyiaj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yuav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siv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tau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raws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Lub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Phiaj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uas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Napj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Ua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Txhuas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Xyoo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74049" y="4993240"/>
            <a:ext cx="4048018" cy="842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tuam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tsev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hauv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nroog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thiab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neeg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txais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tsawg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nthuav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qhia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lawv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tiav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rau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Lub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Nroog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6F350C-E779-4F41-B7A1-CA69EE513D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48791" y="629523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9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79"/>
    </mc:Choice>
    <mc:Fallback xmlns="">
      <p:transition spd="slow" advTm="50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2021-2022 CAPER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7756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err="1"/>
              <a:t>Lub</a:t>
            </a:r>
            <a:r>
              <a:rPr lang="en-US" sz="3000" dirty="0"/>
              <a:t> </a:t>
            </a:r>
            <a:r>
              <a:rPr lang="en-US" sz="3000" dirty="0" err="1"/>
              <a:t>Xya</a:t>
            </a:r>
            <a:r>
              <a:rPr lang="en-US" sz="3000" dirty="0"/>
              <a:t> </a:t>
            </a:r>
            <a:r>
              <a:rPr lang="en-US" sz="3000" dirty="0" err="1"/>
              <a:t>Hli</a:t>
            </a:r>
            <a:r>
              <a:rPr lang="en-US" sz="3000" dirty="0"/>
              <a:t> </a:t>
            </a:r>
            <a:r>
              <a:rPr lang="en-US" sz="3000" dirty="0" err="1"/>
              <a:t>Hnub</a:t>
            </a:r>
            <a:r>
              <a:rPr lang="en-US" sz="3000" dirty="0"/>
              <a:t> Tim 1, 2021 </a:t>
            </a:r>
            <a:r>
              <a:rPr lang="en-US" sz="3000" dirty="0" err="1"/>
              <a:t>txog</a:t>
            </a:r>
            <a:r>
              <a:rPr lang="en-US" sz="3000" dirty="0"/>
              <a:t> </a:t>
            </a:r>
            <a:r>
              <a:rPr lang="en-US" sz="3000" dirty="0" err="1"/>
              <a:t>Lub</a:t>
            </a:r>
            <a:r>
              <a:rPr lang="en-US" sz="3000" dirty="0"/>
              <a:t> Rau </a:t>
            </a:r>
            <a:r>
              <a:rPr lang="en-US" sz="3000" dirty="0" err="1"/>
              <a:t>Hli</a:t>
            </a:r>
            <a:r>
              <a:rPr lang="en-US" sz="3000" dirty="0"/>
              <a:t> </a:t>
            </a:r>
            <a:r>
              <a:rPr lang="en-US" sz="3000" dirty="0" err="1"/>
              <a:t>Hnub</a:t>
            </a:r>
            <a:r>
              <a:rPr lang="en-US" sz="3000" dirty="0"/>
              <a:t> Tim 30, 2022 </a:t>
            </a:r>
          </a:p>
          <a:p>
            <a:pPr marL="0" indent="0">
              <a:buNone/>
            </a:pPr>
            <a:r>
              <a:rPr lang="en-US" sz="2000" dirty="0" err="1"/>
              <a:t>Tsuas</a:t>
            </a:r>
            <a:r>
              <a:rPr lang="en-US" sz="2000" dirty="0"/>
              <a:t> </a:t>
            </a:r>
            <a:r>
              <a:rPr lang="en-US" sz="2000" dirty="0" err="1"/>
              <a:t>yog</a:t>
            </a:r>
            <a:r>
              <a:rPr lang="en-US" sz="2000" dirty="0"/>
              <a:t> </a:t>
            </a:r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dej</a:t>
            </a:r>
            <a:r>
              <a:rPr lang="en-US" sz="2000" dirty="0"/>
              <a:t> num </a:t>
            </a:r>
            <a:r>
              <a:rPr lang="en-US" sz="2000" dirty="0" err="1"/>
              <a:t>thiab</a:t>
            </a:r>
            <a:r>
              <a:rPr lang="en-US" sz="2000" dirty="0"/>
              <a:t> </a:t>
            </a:r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nuj</a:t>
            </a:r>
            <a:r>
              <a:rPr lang="en-US" sz="2000" dirty="0"/>
              <a:t> </a:t>
            </a:r>
            <a:r>
              <a:rPr lang="en-US" sz="2000" dirty="0" err="1"/>
              <a:t>nqis</a:t>
            </a:r>
            <a:r>
              <a:rPr lang="en-US" sz="2000" dirty="0"/>
              <a:t> </a:t>
            </a:r>
            <a:r>
              <a:rPr lang="en-US" sz="2000" dirty="0" err="1"/>
              <a:t>tiag</a:t>
            </a:r>
            <a:r>
              <a:rPr lang="en-US" sz="2000" dirty="0"/>
              <a:t> </a:t>
            </a:r>
            <a:r>
              <a:rPr lang="en-US" sz="2000" dirty="0" err="1"/>
              <a:t>uas</a:t>
            </a:r>
            <a:r>
              <a:rPr lang="en-US" sz="2000" dirty="0"/>
              <a:t> tau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tseg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dirty="0" err="1"/>
              <a:t>lub</a:t>
            </a:r>
            <a:r>
              <a:rPr lang="en-US" sz="2000" dirty="0"/>
              <a:t> </a:t>
            </a:r>
            <a:r>
              <a:rPr lang="en-US" sz="2000" dirty="0" err="1"/>
              <a:t>sij</a:t>
            </a:r>
            <a:r>
              <a:rPr lang="en-US" sz="2000" dirty="0"/>
              <a:t> </a:t>
            </a:r>
            <a:r>
              <a:rPr lang="en-US" sz="2000" dirty="0" err="1"/>
              <a:t>hawm</a:t>
            </a:r>
            <a:r>
              <a:rPr lang="en-US" sz="2000" dirty="0"/>
              <a:t> no tau </a:t>
            </a:r>
            <a:r>
              <a:rPr lang="en-US" sz="2000" dirty="0" err="1"/>
              <a:t>nthuav</a:t>
            </a:r>
            <a:r>
              <a:rPr lang="en-US" sz="2000" dirty="0"/>
              <a:t> </a:t>
            </a:r>
            <a:r>
              <a:rPr lang="en-US" sz="2000" dirty="0" err="1"/>
              <a:t>qhia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Ntau</a:t>
            </a:r>
            <a:r>
              <a:rPr lang="en-US" sz="2000" dirty="0"/>
              <a:t> yam </a:t>
            </a:r>
            <a:r>
              <a:rPr lang="en-US" sz="2000" dirty="0" err="1"/>
              <a:t>dej</a:t>
            </a:r>
            <a:r>
              <a:rPr lang="en-US" sz="2000" dirty="0"/>
              <a:t> num </a:t>
            </a:r>
            <a:r>
              <a:rPr lang="en-US" sz="2000" dirty="0" err="1"/>
              <a:t>yog</a:t>
            </a:r>
            <a:r>
              <a:rPr lang="en-US" sz="2000" dirty="0"/>
              <a:t> </a:t>
            </a:r>
            <a:r>
              <a:rPr lang="en-US" sz="2000" dirty="0" err="1"/>
              <a:t>koom</a:t>
            </a:r>
            <a:r>
              <a:rPr lang="en-US" sz="2000" dirty="0"/>
              <a:t> kas </a:t>
            </a:r>
            <a:r>
              <a:rPr lang="en-US" sz="2000" dirty="0" err="1"/>
              <a:t>ntau</a:t>
            </a:r>
            <a:r>
              <a:rPr lang="en-US" sz="2000" dirty="0"/>
              <a:t> </a:t>
            </a:r>
            <a:r>
              <a:rPr lang="en-US" sz="2000" dirty="0" err="1"/>
              <a:t>xyoo</a:t>
            </a:r>
            <a:r>
              <a:rPr lang="en-US" sz="2000" dirty="0"/>
              <a:t>, </a:t>
            </a:r>
            <a:r>
              <a:rPr lang="en-US" sz="2000" dirty="0" err="1"/>
              <a:t>nyob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dirty="0" err="1"/>
              <a:t>hauv</a:t>
            </a:r>
            <a:r>
              <a:rPr lang="en-US" sz="2000" dirty="0"/>
              <a:t> </a:t>
            </a:r>
            <a:r>
              <a:rPr lang="en-US" sz="2000" dirty="0" err="1"/>
              <a:t>daim</a:t>
            </a:r>
            <a:r>
              <a:rPr lang="en-US" sz="2000" dirty="0"/>
              <a:t> </a:t>
            </a:r>
            <a:r>
              <a:rPr lang="en-US" sz="2000" dirty="0" err="1"/>
              <a:t>ntawv</a:t>
            </a:r>
            <a:r>
              <a:rPr lang="en-US" sz="2000" dirty="0"/>
              <a:t> </a:t>
            </a:r>
            <a:r>
              <a:rPr lang="en-US" sz="2000" dirty="0" err="1"/>
              <a:t>nthuav</a:t>
            </a:r>
            <a:r>
              <a:rPr lang="en-US" sz="2000" dirty="0"/>
              <a:t> </a:t>
            </a:r>
            <a:r>
              <a:rPr lang="en-US" sz="2000" dirty="0" err="1"/>
              <a:t>qhia</a:t>
            </a:r>
            <a:r>
              <a:rPr lang="en-US" sz="2000" dirty="0"/>
              <a:t> no </a:t>
            </a:r>
            <a:r>
              <a:rPr lang="en-US" sz="2000" dirty="0" err="1"/>
              <a:t>lawv</a:t>
            </a:r>
            <a:r>
              <a:rPr lang="en-US" sz="2000" dirty="0"/>
              <a:t> </a:t>
            </a:r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ua</a:t>
            </a:r>
            <a:r>
              <a:rPr lang="en-US" sz="2000" dirty="0"/>
              <a:t> </a:t>
            </a:r>
            <a:r>
              <a:rPr lang="en-US" sz="2000" dirty="0" err="1"/>
              <a:t>tiav</a:t>
            </a:r>
            <a:r>
              <a:rPr lang="en-US" sz="2000" dirty="0"/>
              <a:t> </a:t>
            </a:r>
            <a:r>
              <a:rPr lang="en-US" sz="2000" dirty="0" err="1"/>
              <a:t>feem</a:t>
            </a:r>
            <a:r>
              <a:rPr lang="en-US" sz="2000" dirty="0"/>
              <a:t> </a:t>
            </a:r>
            <a:r>
              <a:rPr lang="en-US" sz="2000" dirty="0" err="1"/>
              <a:t>ntau</a:t>
            </a:r>
            <a:r>
              <a:rPr lang="en-US" sz="2000" dirty="0"/>
              <a:t> </a:t>
            </a:r>
            <a:r>
              <a:rPr lang="en-US" sz="2000" dirty="0" err="1"/>
              <a:t>tsuas</a:t>
            </a:r>
            <a:r>
              <a:rPr lang="en-US" sz="2000" dirty="0"/>
              <a:t> </a:t>
            </a:r>
            <a:r>
              <a:rPr lang="en-US" sz="2000" dirty="0" err="1"/>
              <a:t>yog</a:t>
            </a:r>
            <a:r>
              <a:rPr lang="en-US" sz="2000" dirty="0"/>
              <a:t> </a:t>
            </a:r>
            <a:r>
              <a:rPr lang="en-US" sz="2000" dirty="0" err="1"/>
              <a:t>yuav</a:t>
            </a:r>
            <a:r>
              <a:rPr lang="en-US" sz="2000" dirty="0"/>
              <a:t> </a:t>
            </a:r>
            <a:r>
              <a:rPr lang="en-US" sz="2000" dirty="0" err="1"/>
              <a:t>tsum</a:t>
            </a:r>
            <a:r>
              <a:rPr lang="en-US" sz="2000" dirty="0"/>
              <a:t> tau </a:t>
            </a:r>
            <a:r>
              <a:rPr lang="en-US" sz="2000" dirty="0" err="1"/>
              <a:t>qhia</a:t>
            </a:r>
            <a:r>
              <a:rPr lang="en-US" sz="2000" dirty="0"/>
              <a:t> </a:t>
            </a:r>
            <a:r>
              <a:rPr lang="en-US" sz="2000" dirty="0" err="1"/>
              <a:t>nyob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dirty="0" err="1"/>
              <a:t>xyoo</a:t>
            </a:r>
            <a:r>
              <a:rPr lang="en-US" sz="2000" dirty="0"/>
              <a:t> </a:t>
            </a:r>
            <a:r>
              <a:rPr lang="en-US" sz="2000" dirty="0" err="1"/>
              <a:t>kawg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56B08BE-B8B6-43F2-B2BB-42D1DEC4C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15350" y="6234113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61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85"/>
    </mc:Choice>
    <mc:Fallback xmlns="">
      <p:transition spd="slow" advTm="27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2021-2022 CAPER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775611" cy="631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Kev </a:t>
            </a:r>
            <a:r>
              <a:rPr lang="en-US" sz="3000" dirty="0" err="1"/>
              <a:t>siv</a:t>
            </a:r>
            <a:r>
              <a:rPr lang="en-US" sz="3000" dirty="0"/>
              <a:t> </a:t>
            </a:r>
            <a:r>
              <a:rPr lang="en-US" sz="3000" dirty="0" err="1"/>
              <a:t>nyiaj</a:t>
            </a:r>
            <a:r>
              <a:rPr lang="en-US" sz="3000" dirty="0"/>
              <a:t> </a:t>
            </a:r>
            <a:r>
              <a:rPr lang="en-US" sz="3000" dirty="0" err="1"/>
              <a:t>uas</a:t>
            </a:r>
            <a:r>
              <a:rPr lang="en-US" sz="3000" dirty="0"/>
              <a:t> </a:t>
            </a:r>
            <a:r>
              <a:rPr lang="en-US" sz="3000" dirty="0" err="1"/>
              <a:t>nthuav</a:t>
            </a:r>
            <a:r>
              <a:rPr lang="en-US" sz="3000" dirty="0"/>
              <a:t> </a:t>
            </a:r>
            <a:r>
              <a:rPr lang="en-US" sz="3000" dirty="0" err="1"/>
              <a:t>qhia</a:t>
            </a:r>
            <a:r>
              <a:rPr lang="en-US" sz="3000" dirty="0"/>
              <a:t> </a:t>
            </a:r>
            <a:r>
              <a:rPr lang="en-US" sz="3000" dirty="0" err="1"/>
              <a:t>hauv</a:t>
            </a:r>
            <a:r>
              <a:rPr lang="en-US" sz="3000" dirty="0"/>
              <a:t> CAPER: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5738218"/>
              </p:ext>
            </p:extLst>
          </p:nvPr>
        </p:nvGraphicFramePr>
        <p:xfrm>
          <a:off x="773826" y="2591697"/>
          <a:ext cx="7355413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4603">
                  <a:extLst>
                    <a:ext uri="{9D8B030D-6E8A-4147-A177-3AD203B41FA5}">
                      <a16:colId xmlns:a16="http://schemas.microsoft.com/office/drawing/2014/main" val="2594021382"/>
                    </a:ext>
                  </a:extLst>
                </a:gridCol>
                <a:gridCol w="1460810">
                  <a:extLst>
                    <a:ext uri="{9D8B030D-6E8A-4147-A177-3AD203B41FA5}">
                      <a16:colId xmlns:a16="http://schemas.microsoft.com/office/drawing/2014/main" val="1933343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Qhov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Chaw Los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Ntawm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Cov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Nyiaj</a:t>
                      </a:r>
                      <a:endParaRPr lang="en-US" sz="16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Qhov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Uas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Siv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9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503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Pob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Nyiaj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Pub Rau Kev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Txhim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Kho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Zej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Zog</a:t>
                      </a:r>
                      <a:r>
                        <a:rPr lang="en-US" sz="16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(CDBG)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$3,691,775</a:t>
                      </a:r>
                    </a:p>
                  </a:txBody>
                  <a:tcPr marL="73025" marR="73025" marT="27305" marB="27305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8106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Kev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Npe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Peev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Sib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Koom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Kho VAJ TSEV </a:t>
                      </a:r>
                      <a:r>
                        <a:rPr lang="en-US" sz="16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(HOME)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$251,134</a:t>
                      </a:r>
                    </a:p>
                  </a:txBody>
                  <a:tcPr marL="73025" marR="73025" marT="27305" marB="27305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905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Kev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Pab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Cuam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Thaum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Muaj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Xwm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Ceev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(ESG)</a:t>
                      </a: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$735,327</a:t>
                      </a:r>
                    </a:p>
                  </a:txBody>
                  <a:tcPr marL="73025" marR="73025" marT="27305" marB="27305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6306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Muab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Lub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Tsam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xeeb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Rau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Cov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Neeg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Mob HIV/AIDS </a:t>
                      </a:r>
                      <a:r>
                        <a:rPr lang="en-US" sz="1600" baseline="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(HOPWA)</a:t>
                      </a:r>
                      <a:endParaRPr lang="en-US" sz="1600" dirty="0">
                        <a:solidFill>
                          <a:srgbClr val="40404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200" dirty="0">
                          <a:solidFill>
                            <a:srgbClr val="40404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$573,552</a:t>
                      </a:r>
                    </a:p>
                  </a:txBody>
                  <a:tcPr marL="73025" marR="73025" marT="27305" marB="27305" anchor="ctr">
                    <a:lnL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147691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DC10FD-0255-4803-A1C5-1D27A0D80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14568" y="629523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656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96"/>
    </mc:Choice>
    <mc:Fallback xmlns="">
      <p:transition spd="slow" advTm="25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2021-2022 CAPER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7756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err="1"/>
              <a:t>Cov</a:t>
            </a:r>
            <a:r>
              <a:rPr lang="en-US" sz="3000" dirty="0"/>
              <a:t> </a:t>
            </a:r>
            <a:r>
              <a:rPr lang="en-US" sz="3000" dirty="0" err="1"/>
              <a:t>Uas</a:t>
            </a:r>
            <a:r>
              <a:rPr lang="en-US" sz="3000" dirty="0"/>
              <a:t> </a:t>
            </a:r>
            <a:r>
              <a:rPr lang="en-US" sz="3000" dirty="0" err="1"/>
              <a:t>Ua</a:t>
            </a:r>
            <a:r>
              <a:rPr lang="en-US" sz="3000" dirty="0"/>
              <a:t> </a:t>
            </a:r>
            <a:r>
              <a:rPr lang="en-US" sz="3000" dirty="0" err="1"/>
              <a:t>Tiav</a:t>
            </a:r>
            <a:endParaRPr lang="en-US" sz="3000" dirty="0"/>
          </a:p>
          <a:p>
            <a:pPr marL="0" indent="0">
              <a:buNone/>
            </a:pPr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uas</a:t>
            </a:r>
            <a:r>
              <a:rPr lang="en-US" sz="2000" dirty="0"/>
              <a:t> </a:t>
            </a:r>
            <a:r>
              <a:rPr lang="en-US" sz="2000" dirty="0" err="1"/>
              <a:t>ua</a:t>
            </a:r>
            <a:r>
              <a:rPr lang="en-US" sz="2000" dirty="0"/>
              <a:t> </a:t>
            </a:r>
            <a:r>
              <a:rPr lang="en-US" sz="2000" dirty="0" err="1"/>
              <a:t>tiav</a:t>
            </a:r>
            <a:r>
              <a:rPr lang="en-US" sz="2000" dirty="0"/>
              <a:t> </a:t>
            </a:r>
            <a:r>
              <a:rPr lang="en-US" sz="2000" dirty="0" err="1"/>
              <a:t>feem</a:t>
            </a:r>
            <a:r>
              <a:rPr lang="en-US" sz="2000" dirty="0"/>
              <a:t> </a:t>
            </a:r>
            <a:r>
              <a:rPr lang="en-US" sz="2000" dirty="0" err="1"/>
              <a:t>ntau</a:t>
            </a:r>
            <a:r>
              <a:rPr lang="en-US" sz="2000" dirty="0"/>
              <a:t> tau </a:t>
            </a:r>
            <a:r>
              <a:rPr lang="en-US" sz="2000" dirty="0" err="1"/>
              <a:t>nthuav</a:t>
            </a:r>
            <a:r>
              <a:rPr lang="en-US" sz="2000" dirty="0"/>
              <a:t> </a:t>
            </a:r>
            <a:r>
              <a:rPr lang="en-US" sz="2000" dirty="0" err="1"/>
              <a:t>qhia</a:t>
            </a:r>
            <a:r>
              <a:rPr lang="en-US" sz="2000" dirty="0"/>
              <a:t> </a:t>
            </a:r>
            <a:r>
              <a:rPr lang="en-US" sz="2000" dirty="0" err="1"/>
              <a:t>raws</a:t>
            </a:r>
            <a:r>
              <a:rPr lang="en-US" sz="2000" dirty="0"/>
              <a:t> li </a:t>
            </a:r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neeg</a:t>
            </a:r>
            <a:r>
              <a:rPr lang="en-US" sz="2000" dirty="0"/>
              <a:t> tau </a:t>
            </a:r>
            <a:r>
              <a:rPr lang="en-US" sz="2000" dirty="0" err="1"/>
              <a:t>txais</a:t>
            </a:r>
            <a:r>
              <a:rPr lang="en-US" sz="2000" dirty="0"/>
              <a:t>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pab</a:t>
            </a:r>
            <a:r>
              <a:rPr lang="en-US" sz="2000" dirty="0"/>
              <a:t> los sis </a:t>
            </a:r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tsev</a:t>
            </a:r>
            <a:r>
              <a:rPr lang="en-US" sz="2000" dirty="0"/>
              <a:t> </a:t>
            </a:r>
            <a:r>
              <a:rPr lang="en-US" sz="2000" dirty="0" err="1"/>
              <a:t>tsev</a:t>
            </a:r>
            <a:r>
              <a:rPr lang="en-US" sz="2000" dirty="0"/>
              <a:t> tau </a:t>
            </a:r>
            <a:r>
              <a:rPr lang="en-US" sz="2000" dirty="0" err="1"/>
              <a:t>txais</a:t>
            </a:r>
            <a:r>
              <a:rPr lang="en-US" sz="2000" dirty="0"/>
              <a:t> </a:t>
            </a:r>
            <a:r>
              <a:rPr lang="en-US" sz="2000" dirty="0" err="1"/>
              <a:t>ke</a:t>
            </a:r>
            <a:r>
              <a:rPr lang="en-US" sz="2000" dirty="0"/>
              <a:t> </a:t>
            </a:r>
            <a:r>
              <a:rPr lang="en-US" sz="2000" dirty="0" err="1"/>
              <a:t>vpab</a:t>
            </a:r>
            <a:r>
              <a:rPr lang="en-US" sz="2000" dirty="0"/>
              <a:t> </a:t>
            </a:r>
            <a:r>
              <a:rPr lang="en-US" sz="2000" dirty="0" err="1"/>
              <a:t>vaj</a:t>
            </a:r>
            <a:r>
              <a:rPr lang="en-US" sz="2000" dirty="0"/>
              <a:t> </a:t>
            </a:r>
            <a:r>
              <a:rPr lang="en-US" sz="2000" dirty="0" err="1"/>
              <a:t>tsev</a:t>
            </a:r>
            <a:r>
              <a:rPr lang="en-US" sz="2000" dirty="0"/>
              <a:t> </a:t>
            </a:r>
            <a:r>
              <a:rPr lang="en-US" sz="2000" dirty="0" err="1"/>
              <a:t>nyob</a:t>
            </a: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uas</a:t>
            </a:r>
            <a:r>
              <a:rPr lang="en-US" sz="2000" dirty="0"/>
              <a:t> </a:t>
            </a:r>
            <a:r>
              <a:rPr lang="en-US" sz="2000" dirty="0" err="1"/>
              <a:t>ua</a:t>
            </a:r>
            <a:r>
              <a:rPr lang="en-US" sz="2000" dirty="0"/>
              <a:t> </a:t>
            </a:r>
            <a:r>
              <a:rPr lang="en-US" sz="2000" dirty="0" err="1"/>
              <a:t>tiav</a:t>
            </a:r>
            <a:r>
              <a:rPr lang="en-US" sz="2000" dirty="0"/>
              <a:t> tau </a:t>
            </a:r>
            <a:r>
              <a:rPr lang="en-US" sz="2000" dirty="0" err="1"/>
              <a:t>nthuav</a:t>
            </a:r>
            <a:r>
              <a:rPr lang="en-US" sz="2000" dirty="0"/>
              <a:t> </a:t>
            </a:r>
            <a:r>
              <a:rPr lang="en-US" sz="2000" dirty="0" err="1"/>
              <a:t>qhia</a:t>
            </a:r>
            <a:r>
              <a:rPr lang="en-US" sz="2000" dirty="0"/>
              <a:t> </a:t>
            </a:r>
            <a:r>
              <a:rPr lang="en-US" sz="2000" dirty="0" err="1"/>
              <a:t>tawm</a:t>
            </a:r>
            <a:r>
              <a:rPr lang="en-US" sz="2000" dirty="0"/>
              <a:t> </a:t>
            </a:r>
            <a:r>
              <a:rPr lang="en-US" sz="2000" dirty="0" err="1"/>
              <a:t>raws</a:t>
            </a:r>
            <a:r>
              <a:rPr lang="en-US" sz="2000" dirty="0"/>
              <a:t> li </a:t>
            </a:r>
            <a:r>
              <a:rPr lang="en-US" sz="2000" dirty="0" err="1"/>
              <a:t>qhov</a:t>
            </a:r>
            <a:r>
              <a:rPr lang="en-US" sz="2000" dirty="0"/>
              <a:t>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npaj</a:t>
            </a:r>
            <a:r>
              <a:rPr lang="en-US" sz="2000" dirty="0"/>
              <a:t> </a:t>
            </a:r>
            <a:r>
              <a:rPr lang="en-US" sz="2000" dirty="0" err="1"/>
              <a:t>ua</a:t>
            </a:r>
            <a:r>
              <a:rPr lang="en-US" sz="2000" dirty="0"/>
              <a:t> </a:t>
            </a:r>
            <a:r>
              <a:rPr lang="en-US" sz="2000" dirty="0" err="1"/>
              <a:t>ntej</a:t>
            </a:r>
            <a:r>
              <a:rPr lang="en-US" sz="2000" dirty="0"/>
              <a:t> </a:t>
            </a:r>
            <a:r>
              <a:rPr lang="en-US" sz="2000" dirty="0" err="1"/>
              <a:t>uas</a:t>
            </a:r>
            <a:r>
              <a:rPr lang="en-US" sz="2000" dirty="0"/>
              <a:t> </a:t>
            </a:r>
            <a:r>
              <a:rPr lang="en-US" sz="2000" dirty="0" err="1"/>
              <a:t>lawv</a:t>
            </a:r>
            <a:r>
              <a:rPr lang="en-US" sz="2000" dirty="0"/>
              <a:t> tau </a:t>
            </a:r>
            <a:r>
              <a:rPr lang="en-US" sz="2000" dirty="0" err="1"/>
              <a:t>txhawb</a:t>
            </a:r>
            <a:r>
              <a:rPr lang="en-US" sz="2000" dirty="0"/>
              <a:t> </a:t>
            </a:r>
            <a:r>
              <a:rPr lang="en-US" sz="2000" dirty="0" err="1"/>
              <a:t>nqa</a:t>
            </a:r>
            <a:endParaRPr lang="en-US" sz="2000" dirty="0"/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Vaj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Tsev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Chaw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Nyob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Pheej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Yig</a:t>
            </a:r>
            <a:endParaRPr lang="en-US" sz="1600" dirty="0"/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Neeg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Tsi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Muaj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Vaj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Tsev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Chaw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Nyob</a:t>
            </a:r>
            <a:endParaRPr lang="en-US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Kev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Pab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Cuam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Zej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Zog</a:t>
            </a:r>
            <a:endParaRPr lang="en-US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Pej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Xeem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Cov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Cuab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Yeej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&amp; Kev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Txhim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Kho</a:t>
            </a:r>
            <a:endParaRPr lang="en-US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Kev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Ncaj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Ncees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Ntawm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Vaj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Tsev</a:t>
            </a: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Nyob</a:t>
            </a:r>
            <a:endParaRPr lang="en-US" sz="14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976D2E8-088C-4EF0-9C37-42067C72E51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 sz="1100" dirty="0" err="1"/>
              <a:t>Daim</a:t>
            </a:r>
            <a:r>
              <a:rPr lang="en-US" sz="1100" dirty="0"/>
              <a:t> </a:t>
            </a:r>
            <a:r>
              <a:rPr lang="en-US" sz="1100" dirty="0" err="1"/>
              <a:t>Ntawv</a:t>
            </a:r>
            <a:r>
              <a:rPr lang="en-US" sz="1100" dirty="0"/>
              <a:t> </a:t>
            </a:r>
            <a:r>
              <a:rPr lang="en-US" sz="1100" dirty="0" err="1"/>
              <a:t>Qhia</a:t>
            </a:r>
            <a:r>
              <a:rPr lang="en-US" sz="1100" dirty="0"/>
              <a:t> Kev </a:t>
            </a:r>
            <a:r>
              <a:rPr lang="en-US" sz="1100" dirty="0" err="1"/>
              <a:t>Ntsuam</a:t>
            </a:r>
            <a:r>
              <a:rPr lang="en-US" sz="1100" dirty="0"/>
              <a:t> </a:t>
            </a:r>
            <a:r>
              <a:rPr lang="en-US" sz="1100" dirty="0" err="1"/>
              <a:t>Xyuas</a:t>
            </a:r>
            <a:r>
              <a:rPr lang="en-US" sz="1100" dirty="0"/>
              <a:t> </a:t>
            </a:r>
            <a:r>
              <a:rPr lang="en-US" sz="1100" dirty="0" err="1"/>
              <a:t>Qhov</a:t>
            </a:r>
            <a:r>
              <a:rPr lang="en-US" sz="1100" dirty="0"/>
              <a:t> </a:t>
            </a:r>
            <a:r>
              <a:rPr lang="en-US" sz="1100" dirty="0" err="1"/>
              <a:t>Ua</a:t>
            </a:r>
            <a:r>
              <a:rPr lang="en-US" sz="1100" dirty="0"/>
              <a:t> Tau </a:t>
            </a:r>
            <a:r>
              <a:rPr lang="en-US" sz="1100" dirty="0" err="1"/>
              <a:t>Ntawm</a:t>
            </a:r>
            <a:r>
              <a:rPr lang="en-US" sz="1100" dirty="0"/>
              <a:t> </a:t>
            </a:r>
            <a:r>
              <a:rPr lang="en-US" sz="1100" dirty="0" err="1"/>
              <a:t>Txhua</a:t>
            </a:r>
            <a:r>
              <a:rPr lang="en-US" sz="1100" dirty="0"/>
              <a:t> </a:t>
            </a:r>
            <a:r>
              <a:rPr lang="en-US" sz="1100" dirty="0" err="1"/>
              <a:t>Xyoo</a:t>
            </a:r>
            <a:r>
              <a:rPr lang="en-US" sz="1100" dirty="0"/>
              <a:t> </a:t>
            </a:r>
            <a:r>
              <a:rPr lang="en-US" dirty="0"/>
              <a:t>(CAPER) 2021-2022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99A386-B0B8-4C0E-BBF4-71388FD418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68147" y="6356351"/>
            <a:ext cx="487363" cy="4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19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15"/>
    </mc:Choice>
    <mc:Fallback xmlns="">
      <p:transition spd="slow" advTm="53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8381</TotalTime>
  <Words>8518</Words>
  <Application>Microsoft Office PowerPoint</Application>
  <PresentationFormat>On-screen Show (4:3)</PresentationFormat>
  <Paragraphs>500</Paragraphs>
  <Slides>38</Slides>
  <Notes>38</Notes>
  <HiddenSlides>0</HiddenSlides>
  <MMClips>38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Daim Ntawv Qhia Kev Ntsuam Xyuas Qhov Ua Tau Ntawm Txhua Xyoo  (Consolidated Annual Performance Evaluation Report CAPER)</vt:lpstr>
      <vt:lpstr>Cov Ntsiab Lus</vt:lpstr>
      <vt:lpstr>Cov Koom Kas HUD CPD &amp; CAPER Cov Txheej Txheem</vt:lpstr>
      <vt:lpstr>Zej Zog Kev Npaj HUD &amp; Kev Txhim Kho</vt:lpstr>
      <vt:lpstr>Xyoo Ua Ntej Koom Kas</vt:lpstr>
      <vt:lpstr>Tom Qab Xyoo Koom Kas</vt:lpstr>
      <vt:lpstr>2021-2022 CAPER</vt:lpstr>
      <vt:lpstr>2021-2022 CAPER</vt:lpstr>
      <vt:lpstr>2021-2022 CAPER</vt:lpstr>
      <vt:lpstr>Cov Kev Uas Ua Tiav 2021-2022</vt:lpstr>
      <vt:lpstr>Qhov Tseem Ceeb: Vaj Tsev Chaw Nyob Pheej Yig</vt:lpstr>
      <vt:lpstr>Vaj Tsev Chaw Nyob Pheej Yig Thsiab</vt:lpstr>
      <vt:lpstr>Tab Tom Tsim Kho Vaj Tsev Chaw Nyob Pheej Yig</vt:lpstr>
      <vt:lpstr>PowerPoint Presentation</vt:lpstr>
      <vt:lpstr>Tab Tom Tsim Kho Vaj Tsev Chaw Nyob Pheej Yig</vt:lpstr>
      <vt:lpstr>Kev Rov Tsim Kho Vaj Tsev Chaw Nyob</vt:lpstr>
      <vt:lpstr>Qhov Tseem Ceeb : Kev Tiv Thaiv Cov Neeg Tsi Muaj Vaj Tsev Nyob</vt:lpstr>
      <vt:lpstr>Pob Nyiaj Pub Rau Kev Txhim Kho Zej Zog(Community Development Block Grant CDBG)</vt:lpstr>
      <vt:lpstr>Kev Pab Cuam Thaum Muaj Xwm Ceev (Emergency Solutions Grant ESG)</vt:lpstr>
      <vt:lpstr>Kev Npe Peev Sib Koom Kho VAJ TSEV (HOME Investment Partnerships HOME)</vt:lpstr>
      <vt:lpstr>Muab Lub Tsam xeeb Rau Cov Neeg Mob AIDS (Housing Opportunities for People with AIDS HOPWA)</vt:lpstr>
      <vt:lpstr>Qhov Tseem Ceeb: Txheej Txheem thiab Kev Pab Cuam Rau Pej Xeem</vt:lpstr>
      <vt:lpstr>Cov Kev Txhim Kho Txoj Kev</vt:lpstr>
      <vt:lpstr>Cov Kev Tsim Kho Txoj Kev</vt:lpstr>
      <vt:lpstr>Tam Sim No Tab Tom Ua Cov Kev Pab Cuam thiab Kev Txhim Kho Rau Pej Xeem</vt:lpstr>
      <vt:lpstr>Kev Txim Kho Kev Pab Cuam Hauv Chaw Ua Si</vt:lpstr>
      <vt:lpstr>Kev Txim Kho Kev Pab Cuam Hauv Chaw Ua Si</vt:lpstr>
      <vt:lpstr>Tab Tom Txhim Kho Chaw Ua Si Hauv Nroog Ntxiv</vt:lpstr>
      <vt:lpstr>Qhov Tseem Ceeb: Cov Kev Pab Cuam Zej Zog</vt:lpstr>
      <vt:lpstr>PARCS Cov Kev Pab Cuam Pej Xeem</vt:lpstr>
      <vt:lpstr>Cov Kev Pab Cuam Pej Xeem Yam Tsi Vam Txiaj Ntsig</vt:lpstr>
      <vt:lpstr>Cov Kev Pab Cuam Pej Xeem Yam Tsi Vam Txiaj Ntsig</vt:lpstr>
      <vt:lpstr>Kev Ncaj Ncees Ntawm Vaj Tsev Nyob</vt:lpstr>
      <vt:lpstr>Cov Ntsiab Lus Tseem Ceeb Ntawm Kev Ncaj Ncees Ntawm Vaj Tsev</vt:lpstr>
      <vt:lpstr>Pej Xeem Cov Lus Pom Zoo</vt:lpstr>
      <vt:lpstr>Pej Xeem Cov Lus Pom Zoo Tau Txais  Nyob Rau Lub Yim Hli Hnub Tim 8 – Lub Cuaj Hli Hnub Tim 8</vt:lpstr>
      <vt:lpstr>Lub Nroog Pab Pawg Sab Li Kev Soj Ntsuam</vt:lpstr>
      <vt:lpstr>Mus Saib CAPER ntawm www.fresno.gov/housing.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Sisk</dc:creator>
  <cp:lastModifiedBy>Acer</cp:lastModifiedBy>
  <cp:revision>760</cp:revision>
  <cp:lastPrinted>2022-08-11T18:08:47Z</cp:lastPrinted>
  <dcterms:created xsi:type="dcterms:W3CDTF">2020-03-12T17:33:31Z</dcterms:created>
  <dcterms:modified xsi:type="dcterms:W3CDTF">2022-08-28T10:49:30Z</dcterms:modified>
</cp:coreProperties>
</file>